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wmv" ContentType="video/x-ms-wm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4"/>
  </p:notesMasterIdLst>
  <p:handoutMasterIdLst>
    <p:handoutMasterId r:id="rId15"/>
  </p:handoutMasterIdLst>
  <p:sldIdLst>
    <p:sldId id="260" r:id="rId3"/>
    <p:sldId id="296" r:id="rId4"/>
    <p:sldId id="269" r:id="rId5"/>
    <p:sldId id="295" r:id="rId6"/>
    <p:sldId id="270" r:id="rId7"/>
    <p:sldId id="294" r:id="rId8"/>
    <p:sldId id="271" r:id="rId9"/>
    <p:sldId id="273" r:id="rId10"/>
    <p:sldId id="293" r:id="rId11"/>
    <p:sldId id="289" r:id="rId12"/>
    <p:sldId id="297"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1560">
          <p15:clr>
            <a:srgbClr val="A4A3A4"/>
          </p15:clr>
        </p15:guide>
        <p15:guide id="3" orient="horz" pos="2129">
          <p15:clr>
            <a:srgbClr val="A4A3A4"/>
          </p15:clr>
        </p15:guide>
        <p15:guide id="4" pos="4889">
          <p15:clr>
            <a:srgbClr val="A4A3A4"/>
          </p15:clr>
        </p15:guide>
        <p15:guide id="5" pos="2881">
          <p15:clr>
            <a:srgbClr val="A4A3A4"/>
          </p15:clr>
        </p15:guide>
        <p15:guide id="6" pos="192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8087" autoAdjust="0"/>
  </p:normalViewPr>
  <p:slideViewPr>
    <p:cSldViewPr snapToGrid="0">
      <p:cViewPr varScale="1">
        <p:scale>
          <a:sx n="151" d="100"/>
          <a:sy n="151" d="100"/>
        </p:scale>
        <p:origin x="510" y="132"/>
      </p:cViewPr>
      <p:guideLst>
        <p:guide orient="horz" pos="1620"/>
        <p:guide orient="horz" pos="1560"/>
        <p:guide orient="horz" pos="2129"/>
        <p:guide pos="4889"/>
        <p:guide pos="2881"/>
        <p:guide pos="1922"/>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3" d="100"/>
          <a:sy n="83"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8FD9C-4F09-4E58-854E-6B5F7A28A320}" type="doc">
      <dgm:prSet loTypeId="urn:microsoft.com/office/officeart/2008/layout/HexagonCluster#2" loCatId="picture" qsTypeId="urn:microsoft.com/office/officeart/2005/8/quickstyle/simple3" qsCatId="simple" csTypeId="urn:microsoft.com/office/officeart/2005/8/colors/accent1_2" csCatId="accent1" phldr="1"/>
      <dgm:spPr/>
      <dgm:t>
        <a:bodyPr/>
        <a:lstStyle/>
        <a:p>
          <a:endParaRPr lang="en-US"/>
        </a:p>
      </dgm:t>
    </dgm:pt>
    <dgm:pt modelId="{79FE369F-28A2-4F26-B0C3-971927773D88}">
      <dgm:prSet phldrT="[Text]" custT="1"/>
      <dgm:spPr/>
      <dgm:t>
        <a:bodyPr/>
        <a:lstStyle/>
        <a:p>
          <a:r>
            <a:rPr lang="en-US" sz="1400" b="1" dirty="0"/>
            <a:t>RFiD Chips</a:t>
          </a:r>
        </a:p>
      </dgm:t>
    </dgm:pt>
    <dgm:pt modelId="{EBD68B7A-218E-4EE1-9519-F1765F021E4F}" type="parTrans" cxnId="{8C96EBF1-FBC6-4B76-AEAD-7A5ECE176469}">
      <dgm:prSet/>
      <dgm:spPr/>
      <dgm:t>
        <a:bodyPr/>
        <a:lstStyle/>
        <a:p>
          <a:endParaRPr lang="en-US" sz="2000" b="1">
            <a:solidFill>
              <a:schemeClr val="bg1"/>
            </a:solidFill>
          </a:endParaRPr>
        </a:p>
      </dgm:t>
    </dgm:pt>
    <dgm:pt modelId="{F02FAF93-4876-4C82-8DD9-A554BCF45971}" type="sibTrans" cxnId="{8C96EBF1-FBC6-4B76-AEAD-7A5ECE17646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dgm:spPr>
      <dgm:t>
        <a:bodyPr/>
        <a:lstStyle/>
        <a:p>
          <a:endParaRPr lang="en-US" sz="2000" b="1">
            <a:solidFill>
              <a:schemeClr val="bg1"/>
            </a:solidFill>
          </a:endParaRPr>
        </a:p>
      </dgm:t>
      <dgm:extLst/>
    </dgm:pt>
    <dgm:pt modelId="{34833695-1BE5-4D52-97B3-671D54877F44}">
      <dgm:prSet custT="1"/>
      <dgm:spPr/>
      <dgm:t>
        <a:bodyPr/>
        <a:lstStyle/>
        <a:p>
          <a:r>
            <a:rPr lang="en-US" sz="1400" b="1" dirty="0"/>
            <a:t>Neil </a:t>
          </a:r>
          <a:r>
            <a:rPr lang="en-US" sz="1400" b="1" dirty="0" err="1"/>
            <a:t>Harbisson</a:t>
          </a:r>
          <a:endParaRPr lang="en-US" sz="1400" b="1" dirty="0"/>
        </a:p>
      </dgm:t>
    </dgm:pt>
    <dgm:pt modelId="{89928937-0B5A-404B-86C6-772EF6DE1047}" type="parTrans" cxnId="{B4D4B90E-4CDF-4A3F-AA5C-31B1021325A5}">
      <dgm:prSet/>
      <dgm:spPr/>
      <dgm:t>
        <a:bodyPr/>
        <a:lstStyle/>
        <a:p>
          <a:endParaRPr lang="en-US" sz="2000" b="1">
            <a:solidFill>
              <a:schemeClr val="bg1"/>
            </a:solidFill>
          </a:endParaRPr>
        </a:p>
      </dgm:t>
    </dgm:pt>
    <dgm:pt modelId="{FF964D96-DF34-4262-A6AE-FC584AC7063B}" type="sibTrans" cxnId="{B4D4B90E-4CDF-4A3F-AA5C-31B1021325A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2000" r="-22000"/>
          </a:stretch>
        </a:blipFill>
      </dgm:spPr>
      <dgm:t>
        <a:bodyPr/>
        <a:lstStyle/>
        <a:p>
          <a:endParaRPr lang="en-US"/>
        </a:p>
      </dgm:t>
      <dgm:extLst/>
    </dgm:pt>
    <dgm:pt modelId="{5E4B83E0-9483-45BA-9FA1-3CF9FE054C79}">
      <dgm:prSet custT="1"/>
      <dgm:spPr/>
      <dgm:t>
        <a:bodyPr/>
        <a:lstStyle/>
        <a:p>
          <a:r>
            <a:rPr lang="en-US" sz="1400" b="1" dirty="0"/>
            <a:t>He’ll Be Back</a:t>
          </a:r>
        </a:p>
      </dgm:t>
    </dgm:pt>
    <dgm:pt modelId="{53C50331-57D0-4219-9E66-DE2FD128363C}" type="parTrans" cxnId="{1C1B2CB1-3031-420E-ADAA-204F42D7D370}">
      <dgm:prSet/>
      <dgm:spPr/>
      <dgm:t>
        <a:bodyPr/>
        <a:lstStyle/>
        <a:p>
          <a:endParaRPr lang="en-US" sz="2000" b="1">
            <a:solidFill>
              <a:schemeClr val="bg1"/>
            </a:solidFill>
          </a:endParaRPr>
        </a:p>
      </dgm:t>
    </dgm:pt>
    <dgm:pt modelId="{9F33D880-D8C2-4FE5-9DA0-47BB5596F1F0}" type="sibTrans" cxnId="{1C1B2CB1-3031-420E-ADAA-204F42D7D370}">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4000" r="-4000"/>
          </a:stretch>
        </a:blipFill>
      </dgm:spPr>
      <dgm:t>
        <a:bodyPr/>
        <a:lstStyle/>
        <a:p>
          <a:endParaRPr lang="en-US" sz="2000" b="1">
            <a:solidFill>
              <a:schemeClr val="bg1"/>
            </a:solidFill>
          </a:endParaRPr>
        </a:p>
      </dgm:t>
      <dgm:extLst/>
    </dgm:pt>
    <dgm:pt modelId="{E6B3DAC9-1E00-4E29-9730-E4ED75F5E7AD}" type="pres">
      <dgm:prSet presAssocID="{83F8FD9C-4F09-4E58-854E-6B5F7A28A320}" presName="Name0" presStyleCnt="0">
        <dgm:presLayoutVars>
          <dgm:chMax val="21"/>
          <dgm:chPref val="21"/>
        </dgm:presLayoutVars>
      </dgm:prSet>
      <dgm:spPr/>
    </dgm:pt>
    <dgm:pt modelId="{C677F6B7-6BA2-43A3-98A9-2FEBF912A790}" type="pres">
      <dgm:prSet presAssocID="{79FE369F-28A2-4F26-B0C3-971927773D88}" presName="text_1" presStyleCnt="0"/>
      <dgm:spPr/>
    </dgm:pt>
    <dgm:pt modelId="{0BB15BAD-3DA1-4321-B57B-C01D254B7763}" type="pres">
      <dgm:prSet presAssocID="{79FE369F-28A2-4F26-B0C3-971927773D88}" presName="textRepeatNode" presStyleLbl="alignNode1" presStyleIdx="0" presStyleCnt="3">
        <dgm:presLayoutVars>
          <dgm:chMax val="0"/>
          <dgm:chPref val="0"/>
          <dgm:bulletEnabled val="1"/>
        </dgm:presLayoutVars>
      </dgm:prSet>
      <dgm:spPr/>
    </dgm:pt>
    <dgm:pt modelId="{EE9E6300-6EDC-4BCB-9F99-E6549830DA24}" type="pres">
      <dgm:prSet presAssocID="{79FE369F-28A2-4F26-B0C3-971927773D88}" presName="text_accent_1" presStyleCnt="0"/>
      <dgm:spPr/>
    </dgm:pt>
    <dgm:pt modelId="{584C5D24-5D81-4037-A746-F35CBCF226AB}" type="pres">
      <dgm:prSet presAssocID="{79FE369F-28A2-4F26-B0C3-971927773D88}" presName="accentRepeatNode" presStyleLbl="solidAlignAcc1" presStyleIdx="0" presStyleCnt="6"/>
      <dgm:spPr/>
    </dgm:pt>
    <dgm:pt modelId="{3C43E06A-AD44-4DEE-B00D-F3E4645958A8}" type="pres">
      <dgm:prSet presAssocID="{F02FAF93-4876-4C82-8DD9-A554BCF45971}" presName="image_1" presStyleCnt="0"/>
      <dgm:spPr/>
    </dgm:pt>
    <dgm:pt modelId="{E1708757-DE70-4B37-9EB6-DEC398CBBEAC}" type="pres">
      <dgm:prSet presAssocID="{F02FAF93-4876-4C82-8DD9-A554BCF45971}" presName="imageRepeatNode" presStyleLbl="dkBgShp" presStyleIdx="0" presStyleCnt="3"/>
      <dgm:spPr/>
    </dgm:pt>
    <dgm:pt modelId="{7CF64622-DCF8-4F70-B5CE-2D7337BE7DA6}" type="pres">
      <dgm:prSet presAssocID="{F02FAF93-4876-4C82-8DD9-A554BCF45971}" presName="image_accent_1" presStyleCnt="0"/>
      <dgm:spPr/>
    </dgm:pt>
    <dgm:pt modelId="{AA19FC18-8315-40F8-BEE8-AAAA9EF02972}" type="pres">
      <dgm:prSet presAssocID="{F02FAF93-4876-4C82-8DD9-A554BCF45971}" presName="accentRepeatNode" presStyleLbl="solidAlignAcc1" presStyleIdx="1" presStyleCnt="6"/>
      <dgm:spPr/>
    </dgm:pt>
    <dgm:pt modelId="{03EA447C-4A9E-4F08-8F88-95E53740EC03}" type="pres">
      <dgm:prSet presAssocID="{34833695-1BE5-4D52-97B3-671D54877F44}" presName="text_2" presStyleCnt="0"/>
      <dgm:spPr/>
    </dgm:pt>
    <dgm:pt modelId="{D55B92B7-E9DB-43E7-8405-BF7FEE3EE02C}" type="pres">
      <dgm:prSet presAssocID="{34833695-1BE5-4D52-97B3-671D54877F44}" presName="textRepeatNode" presStyleLbl="alignNode1" presStyleIdx="1" presStyleCnt="3">
        <dgm:presLayoutVars>
          <dgm:chMax val="0"/>
          <dgm:chPref val="0"/>
          <dgm:bulletEnabled val="1"/>
        </dgm:presLayoutVars>
      </dgm:prSet>
      <dgm:spPr/>
    </dgm:pt>
    <dgm:pt modelId="{03558106-B7AD-4E42-950E-22A7D50A9642}" type="pres">
      <dgm:prSet presAssocID="{34833695-1BE5-4D52-97B3-671D54877F44}" presName="text_accent_2" presStyleCnt="0"/>
      <dgm:spPr/>
    </dgm:pt>
    <dgm:pt modelId="{103DF2B9-C962-4A4C-BA7C-DD120D10DD0B}" type="pres">
      <dgm:prSet presAssocID="{34833695-1BE5-4D52-97B3-671D54877F44}" presName="accentRepeatNode" presStyleLbl="solidAlignAcc1" presStyleIdx="2" presStyleCnt="6"/>
      <dgm:spPr/>
    </dgm:pt>
    <dgm:pt modelId="{A2D593CE-8A6D-4151-857F-6B91B5444935}" type="pres">
      <dgm:prSet presAssocID="{FF964D96-DF34-4262-A6AE-FC584AC7063B}" presName="image_2" presStyleCnt="0"/>
      <dgm:spPr/>
    </dgm:pt>
    <dgm:pt modelId="{B4B3A077-E145-4C30-A9F6-F29FC997785C}" type="pres">
      <dgm:prSet presAssocID="{FF964D96-DF34-4262-A6AE-FC584AC7063B}" presName="imageRepeatNode" presStyleLbl="dkBgShp" presStyleIdx="1" presStyleCnt="3"/>
      <dgm:spPr/>
    </dgm:pt>
    <dgm:pt modelId="{654BF6C6-239B-410E-BD35-7F7B6E4E46AA}" type="pres">
      <dgm:prSet presAssocID="{FF964D96-DF34-4262-A6AE-FC584AC7063B}" presName="image_accent_2" presStyleCnt="0"/>
      <dgm:spPr/>
    </dgm:pt>
    <dgm:pt modelId="{61DC5249-9D1B-4E9A-A4A4-06611A8E8F05}" type="pres">
      <dgm:prSet presAssocID="{FF964D96-DF34-4262-A6AE-FC584AC7063B}" presName="accentRepeatNode" presStyleLbl="solidAlignAcc1" presStyleIdx="3" presStyleCnt="6"/>
      <dgm:spPr/>
    </dgm:pt>
    <dgm:pt modelId="{284C136E-05AE-4EB9-8F64-BAC0CC92EC72}" type="pres">
      <dgm:prSet presAssocID="{5E4B83E0-9483-45BA-9FA1-3CF9FE054C79}" presName="text_3" presStyleCnt="0"/>
      <dgm:spPr/>
    </dgm:pt>
    <dgm:pt modelId="{D4E55C3E-DA64-4FED-B544-C725E7777C2C}" type="pres">
      <dgm:prSet presAssocID="{5E4B83E0-9483-45BA-9FA1-3CF9FE054C79}" presName="textRepeatNode" presStyleLbl="alignNode1" presStyleIdx="2" presStyleCnt="3">
        <dgm:presLayoutVars>
          <dgm:chMax val="0"/>
          <dgm:chPref val="0"/>
          <dgm:bulletEnabled val="1"/>
        </dgm:presLayoutVars>
      </dgm:prSet>
      <dgm:spPr/>
    </dgm:pt>
    <dgm:pt modelId="{E05BC992-8F5A-411D-966C-EDE58D520A08}" type="pres">
      <dgm:prSet presAssocID="{5E4B83E0-9483-45BA-9FA1-3CF9FE054C79}" presName="text_accent_3" presStyleCnt="0"/>
      <dgm:spPr/>
    </dgm:pt>
    <dgm:pt modelId="{82F0CFBC-11F9-4068-A384-45941CFD7D11}" type="pres">
      <dgm:prSet presAssocID="{5E4B83E0-9483-45BA-9FA1-3CF9FE054C79}" presName="accentRepeatNode" presStyleLbl="solidAlignAcc1" presStyleIdx="4" presStyleCnt="6"/>
      <dgm:spPr/>
    </dgm:pt>
    <dgm:pt modelId="{3D7FD453-A70C-449F-AD60-2A138ABD9BCD}" type="pres">
      <dgm:prSet presAssocID="{9F33D880-D8C2-4FE5-9DA0-47BB5596F1F0}" presName="image_3" presStyleCnt="0"/>
      <dgm:spPr/>
    </dgm:pt>
    <dgm:pt modelId="{44528502-DA5D-402C-A1CB-2E5CBECD4FBB}" type="pres">
      <dgm:prSet presAssocID="{9F33D880-D8C2-4FE5-9DA0-47BB5596F1F0}" presName="imageRepeatNode" presStyleLbl="dkBgShp" presStyleIdx="2" presStyleCnt="3"/>
      <dgm:spPr/>
    </dgm:pt>
    <dgm:pt modelId="{51E24A65-63A3-4DE8-920D-1F94DEA6C7BC}" type="pres">
      <dgm:prSet presAssocID="{9F33D880-D8C2-4FE5-9DA0-47BB5596F1F0}" presName="image_accent_3" presStyleCnt="0"/>
      <dgm:spPr/>
    </dgm:pt>
    <dgm:pt modelId="{7DF9A753-D2AC-46FE-8745-C55799C1B143}" type="pres">
      <dgm:prSet presAssocID="{9F33D880-D8C2-4FE5-9DA0-47BB5596F1F0}" presName="accentRepeatNode" presStyleLbl="solidAlignAcc1" presStyleIdx="5" presStyleCnt="6"/>
      <dgm:spPr/>
    </dgm:pt>
  </dgm:ptLst>
  <dgm:cxnLst>
    <dgm:cxn modelId="{B4D4B90E-4CDF-4A3F-AA5C-31B1021325A5}" srcId="{83F8FD9C-4F09-4E58-854E-6B5F7A28A320}" destId="{34833695-1BE5-4D52-97B3-671D54877F44}" srcOrd="1" destOrd="0" parTransId="{89928937-0B5A-404B-86C6-772EF6DE1047}" sibTransId="{FF964D96-DF34-4262-A6AE-FC584AC7063B}"/>
    <dgm:cxn modelId="{3BEFC73F-158C-478B-92D0-7D592842AE2F}" type="presOf" srcId="{9F33D880-D8C2-4FE5-9DA0-47BB5596F1F0}" destId="{44528502-DA5D-402C-A1CB-2E5CBECD4FBB}" srcOrd="0" destOrd="0" presId="urn:microsoft.com/office/officeart/2008/layout/HexagonCluster#2"/>
    <dgm:cxn modelId="{22E06745-4F89-499E-ADB2-9D375867D71A}" type="presOf" srcId="{83F8FD9C-4F09-4E58-854E-6B5F7A28A320}" destId="{E6B3DAC9-1E00-4E29-9730-E4ED75F5E7AD}" srcOrd="0" destOrd="0" presId="urn:microsoft.com/office/officeart/2008/layout/HexagonCluster#2"/>
    <dgm:cxn modelId="{2089AA6C-707D-4C1D-ADCD-E2DE639E0CDF}" type="presOf" srcId="{79FE369F-28A2-4F26-B0C3-971927773D88}" destId="{0BB15BAD-3DA1-4321-B57B-C01D254B7763}" srcOrd="0" destOrd="0" presId="urn:microsoft.com/office/officeart/2008/layout/HexagonCluster#2"/>
    <dgm:cxn modelId="{F1D15B9F-85AC-4FFE-888A-1760F454B2C7}" type="presOf" srcId="{34833695-1BE5-4D52-97B3-671D54877F44}" destId="{D55B92B7-E9DB-43E7-8405-BF7FEE3EE02C}" srcOrd="0" destOrd="0" presId="urn:microsoft.com/office/officeart/2008/layout/HexagonCluster#2"/>
    <dgm:cxn modelId="{1C1B2CB1-3031-420E-ADAA-204F42D7D370}" srcId="{83F8FD9C-4F09-4E58-854E-6B5F7A28A320}" destId="{5E4B83E0-9483-45BA-9FA1-3CF9FE054C79}" srcOrd="2" destOrd="0" parTransId="{53C50331-57D0-4219-9E66-DE2FD128363C}" sibTransId="{9F33D880-D8C2-4FE5-9DA0-47BB5596F1F0}"/>
    <dgm:cxn modelId="{323019C5-DC1A-4FB1-94FF-AD1051AF1425}" type="presOf" srcId="{FF964D96-DF34-4262-A6AE-FC584AC7063B}" destId="{B4B3A077-E145-4C30-A9F6-F29FC997785C}" srcOrd="0" destOrd="0" presId="urn:microsoft.com/office/officeart/2008/layout/HexagonCluster#2"/>
    <dgm:cxn modelId="{DA099CCB-B5C5-4253-8D00-2C7C2ED4CDEE}" type="presOf" srcId="{5E4B83E0-9483-45BA-9FA1-3CF9FE054C79}" destId="{D4E55C3E-DA64-4FED-B544-C725E7777C2C}" srcOrd="0" destOrd="0" presId="urn:microsoft.com/office/officeart/2008/layout/HexagonCluster#2"/>
    <dgm:cxn modelId="{8C96EBF1-FBC6-4B76-AEAD-7A5ECE176469}" srcId="{83F8FD9C-4F09-4E58-854E-6B5F7A28A320}" destId="{79FE369F-28A2-4F26-B0C3-971927773D88}" srcOrd="0" destOrd="0" parTransId="{EBD68B7A-218E-4EE1-9519-F1765F021E4F}" sibTransId="{F02FAF93-4876-4C82-8DD9-A554BCF45971}"/>
    <dgm:cxn modelId="{F482D2FE-479F-41D5-9A8B-81F21A94B6FA}" type="presOf" srcId="{F02FAF93-4876-4C82-8DD9-A554BCF45971}" destId="{E1708757-DE70-4B37-9EB6-DEC398CBBEAC}" srcOrd="0" destOrd="0" presId="urn:microsoft.com/office/officeart/2008/layout/HexagonCluster#2"/>
    <dgm:cxn modelId="{D085BBAD-066A-4F64-AEB2-2840EFBE11FD}" type="presParOf" srcId="{E6B3DAC9-1E00-4E29-9730-E4ED75F5E7AD}" destId="{C677F6B7-6BA2-43A3-98A9-2FEBF912A790}" srcOrd="0" destOrd="0" presId="urn:microsoft.com/office/officeart/2008/layout/HexagonCluster#2"/>
    <dgm:cxn modelId="{63DBB9B7-9F01-4F94-B227-B912B125BABF}" type="presParOf" srcId="{C677F6B7-6BA2-43A3-98A9-2FEBF912A790}" destId="{0BB15BAD-3DA1-4321-B57B-C01D254B7763}" srcOrd="0" destOrd="0" presId="urn:microsoft.com/office/officeart/2008/layout/HexagonCluster#2"/>
    <dgm:cxn modelId="{2C899FAE-F9A2-4656-B59C-F57214D3B73C}" type="presParOf" srcId="{E6B3DAC9-1E00-4E29-9730-E4ED75F5E7AD}" destId="{EE9E6300-6EDC-4BCB-9F99-E6549830DA24}" srcOrd="1" destOrd="0" presId="urn:microsoft.com/office/officeart/2008/layout/HexagonCluster#2"/>
    <dgm:cxn modelId="{BB22BCC3-2F41-4612-BAC1-8917C88CD1F1}" type="presParOf" srcId="{EE9E6300-6EDC-4BCB-9F99-E6549830DA24}" destId="{584C5D24-5D81-4037-A746-F35CBCF226AB}" srcOrd="0" destOrd="0" presId="urn:microsoft.com/office/officeart/2008/layout/HexagonCluster#2"/>
    <dgm:cxn modelId="{B8AD0FDC-20D4-4F6B-937F-3230733838A0}" type="presParOf" srcId="{E6B3DAC9-1E00-4E29-9730-E4ED75F5E7AD}" destId="{3C43E06A-AD44-4DEE-B00D-F3E4645958A8}" srcOrd="2" destOrd="0" presId="urn:microsoft.com/office/officeart/2008/layout/HexagonCluster#2"/>
    <dgm:cxn modelId="{D98CC939-08D6-4CAF-970B-6E107242EDF3}" type="presParOf" srcId="{3C43E06A-AD44-4DEE-B00D-F3E4645958A8}" destId="{E1708757-DE70-4B37-9EB6-DEC398CBBEAC}" srcOrd="0" destOrd="0" presId="urn:microsoft.com/office/officeart/2008/layout/HexagonCluster#2"/>
    <dgm:cxn modelId="{0BC90677-05DB-4D55-819E-FEE3FFB74129}" type="presParOf" srcId="{E6B3DAC9-1E00-4E29-9730-E4ED75F5E7AD}" destId="{7CF64622-DCF8-4F70-B5CE-2D7337BE7DA6}" srcOrd="3" destOrd="0" presId="urn:microsoft.com/office/officeart/2008/layout/HexagonCluster#2"/>
    <dgm:cxn modelId="{D25EFF2A-56B0-4F38-BBC7-2018E30637BD}" type="presParOf" srcId="{7CF64622-DCF8-4F70-B5CE-2D7337BE7DA6}" destId="{AA19FC18-8315-40F8-BEE8-AAAA9EF02972}" srcOrd="0" destOrd="0" presId="urn:microsoft.com/office/officeart/2008/layout/HexagonCluster#2"/>
    <dgm:cxn modelId="{B6EC135F-DD6A-4953-8090-68E19951F287}" type="presParOf" srcId="{E6B3DAC9-1E00-4E29-9730-E4ED75F5E7AD}" destId="{03EA447C-4A9E-4F08-8F88-95E53740EC03}" srcOrd="4" destOrd="0" presId="urn:microsoft.com/office/officeart/2008/layout/HexagonCluster#2"/>
    <dgm:cxn modelId="{3837DF0F-616A-4342-8A27-D1F6E5F41822}" type="presParOf" srcId="{03EA447C-4A9E-4F08-8F88-95E53740EC03}" destId="{D55B92B7-E9DB-43E7-8405-BF7FEE3EE02C}" srcOrd="0" destOrd="0" presId="urn:microsoft.com/office/officeart/2008/layout/HexagonCluster#2"/>
    <dgm:cxn modelId="{4306F9B9-4A1B-4A88-A68C-AC9BF9415900}" type="presParOf" srcId="{E6B3DAC9-1E00-4E29-9730-E4ED75F5E7AD}" destId="{03558106-B7AD-4E42-950E-22A7D50A9642}" srcOrd="5" destOrd="0" presId="urn:microsoft.com/office/officeart/2008/layout/HexagonCluster#2"/>
    <dgm:cxn modelId="{B9202FC2-09F6-40C2-B0B9-5216BF176F58}" type="presParOf" srcId="{03558106-B7AD-4E42-950E-22A7D50A9642}" destId="{103DF2B9-C962-4A4C-BA7C-DD120D10DD0B}" srcOrd="0" destOrd="0" presId="urn:microsoft.com/office/officeart/2008/layout/HexagonCluster#2"/>
    <dgm:cxn modelId="{FB9212B0-DB6D-4A36-9BCD-41131E260695}" type="presParOf" srcId="{E6B3DAC9-1E00-4E29-9730-E4ED75F5E7AD}" destId="{A2D593CE-8A6D-4151-857F-6B91B5444935}" srcOrd="6" destOrd="0" presId="urn:microsoft.com/office/officeart/2008/layout/HexagonCluster#2"/>
    <dgm:cxn modelId="{E30BFC5B-146A-4719-9C20-41CD0FF1A3D9}" type="presParOf" srcId="{A2D593CE-8A6D-4151-857F-6B91B5444935}" destId="{B4B3A077-E145-4C30-A9F6-F29FC997785C}" srcOrd="0" destOrd="0" presId="urn:microsoft.com/office/officeart/2008/layout/HexagonCluster#2"/>
    <dgm:cxn modelId="{36DA5353-671B-4CF0-95C0-9558FDE86870}" type="presParOf" srcId="{E6B3DAC9-1E00-4E29-9730-E4ED75F5E7AD}" destId="{654BF6C6-239B-410E-BD35-7F7B6E4E46AA}" srcOrd="7" destOrd="0" presId="urn:microsoft.com/office/officeart/2008/layout/HexagonCluster#2"/>
    <dgm:cxn modelId="{80FCF495-565E-4DC8-9D49-EC29971220F9}" type="presParOf" srcId="{654BF6C6-239B-410E-BD35-7F7B6E4E46AA}" destId="{61DC5249-9D1B-4E9A-A4A4-06611A8E8F05}" srcOrd="0" destOrd="0" presId="urn:microsoft.com/office/officeart/2008/layout/HexagonCluster#2"/>
    <dgm:cxn modelId="{A3017219-71D3-4EF1-BDD1-5BE56984FDF2}" type="presParOf" srcId="{E6B3DAC9-1E00-4E29-9730-E4ED75F5E7AD}" destId="{284C136E-05AE-4EB9-8F64-BAC0CC92EC72}" srcOrd="8" destOrd="0" presId="urn:microsoft.com/office/officeart/2008/layout/HexagonCluster#2"/>
    <dgm:cxn modelId="{27606608-314C-4B35-B055-8F96295AF366}" type="presParOf" srcId="{284C136E-05AE-4EB9-8F64-BAC0CC92EC72}" destId="{D4E55C3E-DA64-4FED-B544-C725E7777C2C}" srcOrd="0" destOrd="0" presId="urn:microsoft.com/office/officeart/2008/layout/HexagonCluster#2"/>
    <dgm:cxn modelId="{8E029131-602A-4C5B-9713-5CB84F0A8294}" type="presParOf" srcId="{E6B3DAC9-1E00-4E29-9730-E4ED75F5E7AD}" destId="{E05BC992-8F5A-411D-966C-EDE58D520A08}" srcOrd="9" destOrd="0" presId="urn:microsoft.com/office/officeart/2008/layout/HexagonCluster#2"/>
    <dgm:cxn modelId="{BDEB4B75-C7ED-43EB-BF76-3FA41EC95251}" type="presParOf" srcId="{E05BC992-8F5A-411D-966C-EDE58D520A08}" destId="{82F0CFBC-11F9-4068-A384-45941CFD7D11}" srcOrd="0" destOrd="0" presId="urn:microsoft.com/office/officeart/2008/layout/HexagonCluster#2"/>
    <dgm:cxn modelId="{D7FE3D19-DF9E-4849-9439-F6017C39BAF6}" type="presParOf" srcId="{E6B3DAC9-1E00-4E29-9730-E4ED75F5E7AD}" destId="{3D7FD453-A70C-449F-AD60-2A138ABD9BCD}" srcOrd="10" destOrd="0" presId="urn:microsoft.com/office/officeart/2008/layout/HexagonCluster#2"/>
    <dgm:cxn modelId="{C08082CA-BB2B-48A8-8150-30FD051F0A2F}" type="presParOf" srcId="{3D7FD453-A70C-449F-AD60-2A138ABD9BCD}" destId="{44528502-DA5D-402C-A1CB-2E5CBECD4FBB}" srcOrd="0" destOrd="0" presId="urn:microsoft.com/office/officeart/2008/layout/HexagonCluster#2"/>
    <dgm:cxn modelId="{F0FE4CB7-9C2C-413E-B585-632D908F381A}" type="presParOf" srcId="{E6B3DAC9-1E00-4E29-9730-E4ED75F5E7AD}" destId="{51E24A65-63A3-4DE8-920D-1F94DEA6C7BC}" srcOrd="11" destOrd="0" presId="urn:microsoft.com/office/officeart/2008/layout/HexagonCluster#2"/>
    <dgm:cxn modelId="{3C6DF935-77A2-40D3-A366-2AC5F27AD137}" type="presParOf" srcId="{51E24A65-63A3-4DE8-920D-1F94DEA6C7BC}" destId="{7DF9A753-D2AC-46FE-8745-C55799C1B143}" srcOrd="0" destOrd="0" presId="urn:microsoft.com/office/officeart/2008/layout/HexagonCluster#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15BAD-3DA1-4321-B57B-C01D254B7763}">
      <dsp:nvSpPr>
        <dsp:cNvPr id="0" name=""/>
        <dsp:cNvSpPr/>
      </dsp:nvSpPr>
      <dsp:spPr>
        <a:xfrm>
          <a:off x="2208906" y="2140040"/>
          <a:ext cx="1537917" cy="1326173"/>
        </a:xfrm>
        <a:prstGeom prst="hexagon">
          <a:avLst>
            <a:gd name="adj" fmla="val 28890"/>
            <a:gd name="vf" fmla="val 115470"/>
          </a:avLst>
        </a:prstGeom>
        <a:gradFill rotWithShape="0">
          <a:gsLst>
            <a:gs pos="0">
              <a:schemeClr val="accent1">
                <a:hueOff val="0"/>
                <a:satOff val="0"/>
                <a:lumOff val="0"/>
                <a:alphaOff val="0"/>
                <a:tint val="25000"/>
                <a:satMod val="125000"/>
              </a:schemeClr>
            </a:gs>
            <a:gs pos="40000">
              <a:schemeClr val="accent1">
                <a:hueOff val="0"/>
                <a:satOff val="0"/>
                <a:lumOff val="0"/>
                <a:alphaOff val="0"/>
                <a:tint val="55000"/>
                <a:satMod val="130000"/>
              </a:schemeClr>
            </a:gs>
            <a:gs pos="50000">
              <a:schemeClr val="accent1">
                <a:hueOff val="0"/>
                <a:satOff val="0"/>
                <a:lumOff val="0"/>
                <a:alphaOff val="0"/>
                <a:tint val="59000"/>
                <a:satMod val="130000"/>
              </a:schemeClr>
            </a:gs>
            <a:gs pos="65000">
              <a:schemeClr val="accent1">
                <a:hueOff val="0"/>
                <a:satOff val="0"/>
                <a:lumOff val="0"/>
                <a:alphaOff val="0"/>
                <a:tint val="55000"/>
                <a:satMod val="130000"/>
              </a:schemeClr>
            </a:gs>
            <a:gs pos="100000">
              <a:schemeClr val="accent1">
                <a:hueOff val="0"/>
                <a:satOff val="0"/>
                <a:lumOff val="0"/>
                <a:alphaOff val="0"/>
                <a:tint val="20000"/>
                <a:satMod val="125000"/>
              </a:schemeClr>
            </a:gs>
          </a:gsLst>
          <a:lin ang="5400000" scaled="0"/>
        </a:gradFill>
        <a:ln w="12000" cap="flat" cmpd="sng" algn="ctr">
          <a:solidFill>
            <a:schemeClr val="accent1">
              <a:hueOff val="0"/>
              <a:satOff val="0"/>
              <a:lumOff val="0"/>
              <a:alphaOff val="0"/>
            </a:schemeClr>
          </a:solidFill>
          <a:prstDash val="solid"/>
        </a:ln>
        <a:effectLst>
          <a:glow rad="63500">
            <a:schemeClr val="accent1">
              <a:hueOff val="0"/>
              <a:satOff val="0"/>
              <a:lumOff val="0"/>
              <a:alphaOff val="0"/>
              <a:alpha val="45000"/>
              <a:satMod val="120000"/>
            </a:schemeClr>
          </a:glow>
        </a:effectLst>
      </dsp:spPr>
      <dsp:style>
        <a:lnRef idx="1">
          <a:scrgbClr r="0" g="0" b="0"/>
        </a:lnRef>
        <a:fillRef idx="2">
          <a:scrgbClr r="0" g="0" b="0"/>
        </a:fillRef>
        <a:effectRef idx="1">
          <a:scrgbClr r="0" g="0" b="0"/>
        </a:effectRef>
        <a:fontRef idx="minor">
          <a:schemeClr val="dk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RFiD Chips</a:t>
          </a:r>
        </a:p>
      </dsp:txBody>
      <dsp:txXfrm>
        <a:off x="2464776" y="2360681"/>
        <a:ext cx="1026177" cy="884891"/>
      </dsp:txXfrm>
    </dsp:sp>
    <dsp:sp modelId="{584C5D24-5D81-4037-A746-F35CBCF226AB}">
      <dsp:nvSpPr>
        <dsp:cNvPr id="0" name=""/>
        <dsp:cNvSpPr/>
      </dsp:nvSpPr>
      <dsp:spPr>
        <a:xfrm>
          <a:off x="2243679" y="2723750"/>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708757-DE70-4B37-9EB6-DEC398CBBEAC}">
      <dsp:nvSpPr>
        <dsp:cNvPr id="0" name=""/>
        <dsp:cNvSpPr/>
      </dsp:nvSpPr>
      <dsp:spPr>
        <a:xfrm>
          <a:off x="954442" y="1421147"/>
          <a:ext cx="1576378" cy="1359102"/>
        </a:xfrm>
        <a:prstGeom prst="hexagon">
          <a:avLst>
            <a:gd name="adj" fmla="val 28890"/>
            <a:gd name="vf" fmla="val 1154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5000" r="-15000"/>
          </a:stretch>
        </a:blipFill>
        <a:ln>
          <a:noFill/>
        </a:ln>
        <a:effectLst>
          <a:glow rad="63500">
            <a:schemeClr val="accent1">
              <a:shade val="80000"/>
              <a:hueOff val="0"/>
              <a:satOff val="0"/>
              <a:lumOff val="0"/>
              <a:alphaOff val="0"/>
              <a:alpha val="45000"/>
              <a:satMod val="120000"/>
            </a:schemeClr>
          </a:glow>
        </a:effectLst>
      </dsp:spPr>
      <dsp:style>
        <a:lnRef idx="0">
          <a:scrgbClr r="0" g="0" b="0"/>
        </a:lnRef>
        <a:fillRef idx="1">
          <a:scrgbClr r="0" g="0" b="0"/>
        </a:fillRef>
        <a:effectRef idx="1">
          <a:scrgbClr r="0" g="0" b="0"/>
        </a:effectRef>
        <a:fontRef idx="minor"/>
      </dsp:style>
    </dsp:sp>
    <dsp:sp modelId="{AA19FC18-8315-40F8-BEE8-AAAA9EF02972}">
      <dsp:nvSpPr>
        <dsp:cNvPr id="0" name=""/>
        <dsp:cNvSpPr/>
      </dsp:nvSpPr>
      <dsp:spPr>
        <a:xfrm>
          <a:off x="1971817" y="2577130"/>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55B92B7-E9DB-43E7-8405-BF7FEE3EE02C}">
      <dsp:nvSpPr>
        <dsp:cNvPr id="0" name=""/>
        <dsp:cNvSpPr/>
      </dsp:nvSpPr>
      <dsp:spPr>
        <a:xfrm>
          <a:off x="3430178" y="1421147"/>
          <a:ext cx="1576378" cy="1359102"/>
        </a:xfrm>
        <a:prstGeom prst="hexagon">
          <a:avLst>
            <a:gd name="adj" fmla="val 28890"/>
            <a:gd name="vf" fmla="val 115470"/>
          </a:avLst>
        </a:prstGeom>
        <a:gradFill rotWithShape="0">
          <a:gsLst>
            <a:gs pos="0">
              <a:schemeClr val="accent1">
                <a:hueOff val="0"/>
                <a:satOff val="0"/>
                <a:lumOff val="0"/>
                <a:alphaOff val="0"/>
                <a:tint val="25000"/>
                <a:satMod val="125000"/>
              </a:schemeClr>
            </a:gs>
            <a:gs pos="40000">
              <a:schemeClr val="accent1">
                <a:hueOff val="0"/>
                <a:satOff val="0"/>
                <a:lumOff val="0"/>
                <a:alphaOff val="0"/>
                <a:tint val="55000"/>
                <a:satMod val="130000"/>
              </a:schemeClr>
            </a:gs>
            <a:gs pos="50000">
              <a:schemeClr val="accent1">
                <a:hueOff val="0"/>
                <a:satOff val="0"/>
                <a:lumOff val="0"/>
                <a:alphaOff val="0"/>
                <a:tint val="59000"/>
                <a:satMod val="130000"/>
              </a:schemeClr>
            </a:gs>
            <a:gs pos="65000">
              <a:schemeClr val="accent1">
                <a:hueOff val="0"/>
                <a:satOff val="0"/>
                <a:lumOff val="0"/>
                <a:alphaOff val="0"/>
                <a:tint val="55000"/>
                <a:satMod val="130000"/>
              </a:schemeClr>
            </a:gs>
            <a:gs pos="100000">
              <a:schemeClr val="accent1">
                <a:hueOff val="0"/>
                <a:satOff val="0"/>
                <a:lumOff val="0"/>
                <a:alphaOff val="0"/>
                <a:tint val="20000"/>
                <a:satMod val="125000"/>
              </a:schemeClr>
            </a:gs>
          </a:gsLst>
          <a:lin ang="5400000" scaled="0"/>
        </a:gradFill>
        <a:ln w="12000" cap="flat" cmpd="sng" algn="ctr">
          <a:solidFill>
            <a:schemeClr val="accent1">
              <a:hueOff val="0"/>
              <a:satOff val="0"/>
              <a:lumOff val="0"/>
              <a:alphaOff val="0"/>
            </a:schemeClr>
          </a:solidFill>
          <a:prstDash val="solid"/>
        </a:ln>
        <a:effectLst>
          <a:glow rad="63500">
            <a:schemeClr val="accent1">
              <a:hueOff val="0"/>
              <a:satOff val="0"/>
              <a:lumOff val="0"/>
              <a:alphaOff val="0"/>
              <a:alpha val="45000"/>
              <a:satMod val="120000"/>
            </a:schemeClr>
          </a:glow>
        </a:effectLst>
      </dsp:spPr>
      <dsp:style>
        <a:lnRef idx="1">
          <a:scrgbClr r="0" g="0" b="0"/>
        </a:lnRef>
        <a:fillRef idx="2">
          <a:scrgbClr r="0" g="0" b="0"/>
        </a:fillRef>
        <a:effectRef idx="1">
          <a:scrgbClr r="0" g="0" b="0"/>
        </a:effectRef>
        <a:fontRef idx="minor">
          <a:schemeClr val="dk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Neil </a:t>
          </a:r>
          <a:r>
            <a:rPr lang="en-US" sz="1400" b="1" kern="1200" dirty="0" err="1"/>
            <a:t>Harbisson</a:t>
          </a:r>
          <a:endParaRPr lang="en-US" sz="1400" b="1" kern="1200" dirty="0"/>
        </a:p>
      </dsp:txBody>
      <dsp:txXfrm>
        <a:off x="3692424" y="1647247"/>
        <a:ext cx="1051886" cy="906902"/>
      </dsp:txXfrm>
    </dsp:sp>
    <dsp:sp modelId="{103DF2B9-C962-4A4C-BA7C-DD120D10DD0B}">
      <dsp:nvSpPr>
        <dsp:cNvPr id="0" name=""/>
        <dsp:cNvSpPr/>
      </dsp:nvSpPr>
      <dsp:spPr>
        <a:xfrm>
          <a:off x="4447554" y="2577130"/>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4B3A077-E145-4C30-A9F6-F29FC997785C}">
      <dsp:nvSpPr>
        <dsp:cNvPr id="0" name=""/>
        <dsp:cNvSpPr/>
      </dsp:nvSpPr>
      <dsp:spPr>
        <a:xfrm>
          <a:off x="4685170" y="2140040"/>
          <a:ext cx="1537917" cy="1326173"/>
        </a:xfrm>
        <a:prstGeom prst="hexagon">
          <a:avLst>
            <a:gd name="adj" fmla="val 2889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2000" r="-22000"/>
          </a:stretch>
        </a:blipFill>
        <a:ln>
          <a:noFill/>
        </a:ln>
        <a:effectLst>
          <a:glow rad="63500">
            <a:schemeClr val="accent1">
              <a:shade val="80000"/>
              <a:hueOff val="0"/>
              <a:satOff val="0"/>
              <a:lumOff val="0"/>
              <a:alphaOff val="0"/>
              <a:alpha val="45000"/>
              <a:satMod val="120000"/>
            </a:schemeClr>
          </a:glow>
        </a:effectLst>
      </dsp:spPr>
      <dsp:style>
        <a:lnRef idx="0">
          <a:scrgbClr r="0" g="0" b="0"/>
        </a:lnRef>
        <a:fillRef idx="1">
          <a:scrgbClr r="0" g="0" b="0"/>
        </a:fillRef>
        <a:effectRef idx="1">
          <a:scrgbClr r="0" g="0" b="0"/>
        </a:effectRef>
        <a:fontRef idx="minor"/>
      </dsp:style>
    </dsp:sp>
    <dsp:sp modelId="{61DC5249-9D1B-4E9A-A4A4-06611A8E8F05}">
      <dsp:nvSpPr>
        <dsp:cNvPr id="0" name=""/>
        <dsp:cNvSpPr/>
      </dsp:nvSpPr>
      <dsp:spPr>
        <a:xfrm>
          <a:off x="4719416" y="2723750"/>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4E55C3E-DA64-4FED-B544-C725E7777C2C}">
      <dsp:nvSpPr>
        <dsp:cNvPr id="0" name=""/>
        <dsp:cNvSpPr/>
      </dsp:nvSpPr>
      <dsp:spPr>
        <a:xfrm>
          <a:off x="2208906" y="726518"/>
          <a:ext cx="1537917" cy="1326173"/>
        </a:xfrm>
        <a:prstGeom prst="hexagon">
          <a:avLst>
            <a:gd name="adj" fmla="val 28890"/>
            <a:gd name="vf" fmla="val 115470"/>
          </a:avLst>
        </a:prstGeom>
        <a:gradFill rotWithShape="0">
          <a:gsLst>
            <a:gs pos="0">
              <a:schemeClr val="accent1">
                <a:hueOff val="0"/>
                <a:satOff val="0"/>
                <a:lumOff val="0"/>
                <a:alphaOff val="0"/>
                <a:tint val="25000"/>
                <a:satMod val="125000"/>
              </a:schemeClr>
            </a:gs>
            <a:gs pos="40000">
              <a:schemeClr val="accent1">
                <a:hueOff val="0"/>
                <a:satOff val="0"/>
                <a:lumOff val="0"/>
                <a:alphaOff val="0"/>
                <a:tint val="55000"/>
                <a:satMod val="130000"/>
              </a:schemeClr>
            </a:gs>
            <a:gs pos="50000">
              <a:schemeClr val="accent1">
                <a:hueOff val="0"/>
                <a:satOff val="0"/>
                <a:lumOff val="0"/>
                <a:alphaOff val="0"/>
                <a:tint val="59000"/>
                <a:satMod val="130000"/>
              </a:schemeClr>
            </a:gs>
            <a:gs pos="65000">
              <a:schemeClr val="accent1">
                <a:hueOff val="0"/>
                <a:satOff val="0"/>
                <a:lumOff val="0"/>
                <a:alphaOff val="0"/>
                <a:tint val="55000"/>
                <a:satMod val="130000"/>
              </a:schemeClr>
            </a:gs>
            <a:gs pos="100000">
              <a:schemeClr val="accent1">
                <a:hueOff val="0"/>
                <a:satOff val="0"/>
                <a:lumOff val="0"/>
                <a:alphaOff val="0"/>
                <a:tint val="20000"/>
                <a:satMod val="125000"/>
              </a:schemeClr>
            </a:gs>
          </a:gsLst>
          <a:lin ang="5400000" scaled="0"/>
        </a:gradFill>
        <a:ln w="12000" cap="flat" cmpd="sng" algn="ctr">
          <a:solidFill>
            <a:schemeClr val="accent1">
              <a:hueOff val="0"/>
              <a:satOff val="0"/>
              <a:lumOff val="0"/>
              <a:alphaOff val="0"/>
            </a:schemeClr>
          </a:solidFill>
          <a:prstDash val="solid"/>
        </a:ln>
        <a:effectLst>
          <a:glow rad="63500">
            <a:schemeClr val="accent1">
              <a:hueOff val="0"/>
              <a:satOff val="0"/>
              <a:lumOff val="0"/>
              <a:alphaOff val="0"/>
              <a:alpha val="45000"/>
              <a:satMod val="120000"/>
            </a:schemeClr>
          </a:glow>
        </a:effectLst>
      </dsp:spPr>
      <dsp:style>
        <a:lnRef idx="1">
          <a:scrgbClr r="0" g="0" b="0"/>
        </a:lnRef>
        <a:fillRef idx="2">
          <a:scrgbClr r="0" g="0" b="0"/>
        </a:fillRef>
        <a:effectRef idx="1">
          <a:scrgbClr r="0" g="0" b="0"/>
        </a:effectRef>
        <a:fontRef idx="minor">
          <a:schemeClr val="dk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He’ll Be Back</a:t>
          </a:r>
        </a:p>
      </dsp:txBody>
      <dsp:txXfrm>
        <a:off x="2464776" y="947159"/>
        <a:ext cx="1026177" cy="884891"/>
      </dsp:txXfrm>
    </dsp:sp>
    <dsp:sp modelId="{82F0CFBC-11F9-4068-A384-45941CFD7D11}">
      <dsp:nvSpPr>
        <dsp:cNvPr id="0" name=""/>
        <dsp:cNvSpPr/>
      </dsp:nvSpPr>
      <dsp:spPr>
        <a:xfrm>
          <a:off x="3211003" y="762220"/>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4528502-DA5D-402C-A1CB-2E5CBECD4FBB}">
      <dsp:nvSpPr>
        <dsp:cNvPr id="0" name=""/>
        <dsp:cNvSpPr/>
      </dsp:nvSpPr>
      <dsp:spPr>
        <a:xfrm>
          <a:off x="3430178" y="0"/>
          <a:ext cx="1576378" cy="1359102"/>
        </a:xfrm>
        <a:prstGeom prst="hexagon">
          <a:avLst>
            <a:gd name="adj" fmla="val 28890"/>
            <a:gd name="vf" fmla="val 1154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4000" r="-4000"/>
          </a:stretch>
        </a:blipFill>
        <a:ln>
          <a:noFill/>
        </a:ln>
        <a:effectLst>
          <a:glow rad="63500">
            <a:schemeClr val="accent1">
              <a:shade val="80000"/>
              <a:hueOff val="0"/>
              <a:satOff val="0"/>
              <a:lumOff val="0"/>
              <a:alphaOff val="0"/>
              <a:alpha val="45000"/>
              <a:satMod val="120000"/>
            </a:schemeClr>
          </a:glow>
        </a:effectLst>
      </dsp:spPr>
      <dsp:style>
        <a:lnRef idx="0">
          <a:scrgbClr r="0" g="0" b="0"/>
        </a:lnRef>
        <a:fillRef idx="1">
          <a:scrgbClr r="0" g="0" b="0"/>
        </a:fillRef>
        <a:effectRef idx="1">
          <a:scrgbClr r="0" g="0" b="0"/>
        </a:effectRef>
        <a:fontRef idx="minor"/>
      </dsp:style>
    </dsp:sp>
    <dsp:sp modelId="{7DF9A753-D2AC-46FE-8745-C55799C1B143}">
      <dsp:nvSpPr>
        <dsp:cNvPr id="0" name=""/>
        <dsp:cNvSpPr/>
      </dsp:nvSpPr>
      <dsp:spPr>
        <a:xfrm>
          <a:off x="3499198" y="584403"/>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2">
  <dgm:title val=""/>
  <dgm:desc val=""/>
  <dgm:catLst>
    <dgm:cat type="picture" pri="24000"/>
    <dgm:cat type="relationship" pri="500"/>
    <dgm:cat type="pictureconvert" pri="24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656"/>
        </dgm:alg>
        <dgm:constrLst>
          <dgm:constr type="primFontSz" for="des" ptType="node" op="equ" val="65"/>
          <dgm:constr type="l" for="ch" forName="text_1" refType="w" fact="0.4493"/>
          <dgm:constr type="t" for="ch" forName="text_1" refType="h" fact="0.3516"/>
          <dgm:constr type="w" for="ch" forName="text_1" refType="w" fact="0.5507"/>
          <dgm:constr type="h" for="ch" forName="text_1" refType="h" fact="0.6484"/>
          <dgm:constr type="l" for="ch" forName="text_accent_1" refType="w" fact="0.4616"/>
          <dgm:constr type="t" for="ch" forName="text_accent_1" refType="h" fact="0.6369"/>
          <dgm:constr type="w" for="ch" forName="text_accent_1" refType="w" fact="0.066"/>
          <dgm:constr type="h" for="ch" forName="text_accent_1" refType="h" fact="0.0777"/>
          <dgm:constr type="l" for="ch" forName="image_1" refType="w" fact="0"/>
          <dgm:constr type="t" for="ch" forName="image_1" refType="h" fact="0"/>
          <dgm:constr type="w" for="ch" forName="image_1" refType="w" fact="0.5644"/>
          <dgm:constr type="h" for="ch" forName="image_1" refType="h" fact="0.6645"/>
          <dgm:constr type="l" for="ch" forName="image_accent_1" refType="w" fact="0.3643"/>
          <dgm:constr type="t" for="ch" forName="image_accent_1" refType="h" fact="0.5653"/>
          <dgm:constr type="w" for="ch" forName="image_accent_1" refType="w" fact="0.066"/>
          <dgm:constr type="h" for="ch" forName="image_accent_1" refType="h" fact="0.0777"/>
        </dgm:constrLst>
      </dgm:if>
      <dgm:if name="Name3" axis="ch" ptType="node" func="cnt" op="equ" val="2">
        <dgm:alg type="composite">
          <dgm:param type="ar" val="2.5781"/>
        </dgm:alg>
        <dgm:constrLst>
          <dgm:constr type="primFontSz" for="des" ptType="node" op="equ" val="65"/>
          <dgm:constr type="l" for="ch" forName="text_1" refType="w" fact="0.238"/>
          <dgm:constr type="t" for="ch" forName="text_1" refType="h" fact="0.3516"/>
          <dgm:constr type="w" for="ch" forName="text_1" refType="w" fact="0.2917"/>
          <dgm:constr type="h" for="ch" forName="text_1" refType="h" fact="0.6484"/>
          <dgm:constr type="l" for="ch" forName="text_accent_1" refType="w" fact="0.2445"/>
          <dgm:constr type="t" for="ch" forName="text_accent_1" refType="h" fact="0.6369"/>
          <dgm:constr type="w" for="ch" forName="text_accent_1" refType="w" fact="0.0349"/>
          <dgm:constr type="h" for="ch" forName="text_accent_1" refType="h" fact="0.0777"/>
          <dgm:constr type="l" for="ch" forName="image_1" refType="w" fact="0"/>
          <dgm:constr type="t" for="ch" forName="image_1" refType="h" fact="0"/>
          <dgm:constr type="w" for="ch" forName="image_1" refType="w" fact="0.2989"/>
          <dgm:constr type="h" for="ch" forName="image_1" refType="h" fact="0.6645"/>
          <dgm:constr type="l" for="ch" forName="image_accent_1" refType="w" fact="0.193"/>
          <dgm:constr type="t" for="ch" forName="image_accent_1" refType="h" fact="0.5653"/>
          <dgm:constr type="w" for="ch" forName="image_accent_1" refType="w" fact="0.0349"/>
          <dgm:constr type="h" for="ch" forName="image_accent_1" refType="h" fact="0.0777"/>
          <dgm:constr type="l" for="ch" forName="image_2" refType="w" fact="0.7083"/>
          <dgm:constr type="t" for="ch" forName="image_2" refType="h" fact="0.3516"/>
          <dgm:constr type="w" for="ch" forName="image_2" refType="w" fact="0.2917"/>
          <dgm:constr type="h" for="ch" forName="image_2" refType="h" fact="0.6484"/>
          <dgm:constr type="l" for="ch" forName="image_accent_2" refType="w" fact="0.7148"/>
          <dgm:constr type="t" for="ch" forName="image_accent_2" refType="h" fact="0.6369"/>
          <dgm:constr type="w" for="ch" forName="image_accent_2" refType="w" fact="0.0349"/>
          <dgm:constr type="h" for="ch" forName="image_accent_2" refType="h" fact="0.0777"/>
          <dgm:constr type="l" for="ch" forName="text_2" refType="w" fact="0.4703"/>
          <dgm:constr type="t" for="ch" forName="text_2" refType="h" fact="0"/>
          <dgm:constr type="w" for="ch" forName="text_2" refType="w" fact="0.2989"/>
          <dgm:constr type="h" for="ch" forName="text_2" refType="h" fact="0.6645"/>
          <dgm:constr type="l" for="ch" forName="text_accent_2" refType="w" fact="0.6633"/>
          <dgm:constr type="t" for="ch" forName="text_accent_2" refType="h" fact="0.5653"/>
          <dgm:constr type="w" for="ch" forName="text_accent_2" refType="w" fact="0.0349"/>
          <dgm:constr type="h" for="ch" forName="text_accent_2" refType="h" fact="0.0777"/>
        </dgm:constrLst>
      </dgm:if>
      <dgm:if name="Name4" axis="ch" ptType="node" func="cnt" op="equ" val="3">
        <dgm:alg type="composite">
          <dgm:param type="ar" val="1.52"/>
        </dgm:alg>
        <dgm:constrLst>
          <dgm:constr type="primFontSz" for="des" ptType="node" op="equ" val="65"/>
          <dgm:constr type="l" for="ch" forName="text_1" refType="w" fact="0.2381"/>
          <dgm:constr type="t" for="ch" forName="text_1" refType="h" fact="0.6174"/>
          <dgm:constr type="w" for="ch" forName="text_1" refType="w" fact="0.2919"/>
          <dgm:constr type="h" for="ch" forName="text_1" refType="h" fact="0.3826"/>
          <dgm:constr type="l" for="ch" forName="text_accent_1" refType="w" fact="0.2447"/>
          <dgm:constr type="t" for="ch" forName="text_accent_1" refType="h" fact="0.7858"/>
          <dgm:constr type="w" for="ch" forName="text_accent_1" refType="w" fact="0.035"/>
          <dgm:constr type="h" for="ch" forName="text_accent_1" refType="h" fact="0.0459"/>
          <dgm:constr type="l" for="ch" forName="image_1" refType="w" fact="0"/>
          <dgm:constr type="t" for="ch" forName="image_1" refType="h" fact="0.41"/>
          <dgm:constr type="w" for="ch" forName="image_1" refType="w" fact="0.2992"/>
          <dgm:constr type="h" for="ch" forName="image_1" refType="h" fact="0.3921"/>
          <dgm:constr type="l" for="ch" forName="image_accent_1" refType="w" fact="0.1931"/>
          <dgm:constr type="t" for="ch" forName="image_accent_1" refType="h" fact="0.7435"/>
          <dgm:constr type="w" for="ch" forName="image_accent_1" refType="w" fact="0.035"/>
          <dgm:constr type="h" for="ch" forName="image_accent_1" refType="h" fact="0.0459"/>
          <dgm:constr type="l" for="ch" forName="image_2" refType="w" fact="0.7081"/>
          <dgm:constr type="t" for="ch" forName="image_2" refType="h" fact="0.6174"/>
          <dgm:constr type="w" for="ch" forName="image_2" refType="w" fact="0.2919"/>
          <dgm:constr type="h" for="ch" forName="image_2" refType="h" fact="0.3826"/>
          <dgm:constr type="l" for="ch" forName="image_accent_2" refType="w" fact="0.7146"/>
          <dgm:constr type="t" for="ch" forName="image_accent_2" refType="h" fact="0.7858"/>
          <dgm:constr type="w" for="ch" forName="image_accent_2" refType="w" fact="0.035"/>
          <dgm:constr type="h" for="ch" forName="image_accent_2" refType="h" fact="0.0459"/>
          <dgm:constr type="l" for="ch" forName="text_2" refType="w" fact="0.4699"/>
          <dgm:constr type="t" for="ch" forName="text_2" refType="h" fact="0.41"/>
          <dgm:constr type="w" for="ch" forName="text_2" refType="w" fact="0.2992"/>
          <dgm:constr type="h" for="ch" forName="text_2" refType="h" fact="0.3921"/>
          <dgm:constr type="l" for="ch" forName="text_accent_2" refType="w" fact="0.663"/>
          <dgm:constr type="t" for="ch" forName="text_accent_2" refType="h" fact="0.7435"/>
          <dgm:constr type="w" for="ch" forName="text_accent_2" refType="w" fact="0.035"/>
          <dgm:constr type="h" for="ch" forName="text_accent_2" refType="h" fact="0.0459"/>
          <dgm:constr type="l" for="ch" forName="text_3" refType="w" fact="0.2381"/>
          <dgm:constr type="t" for="ch" forName="text_3" refType="h" fact="0.2096"/>
          <dgm:constr type="w" for="ch" forName="text_3" refType="w" fact="0.2919"/>
          <dgm:constr type="h" for="ch" forName="text_3" refType="h" fact="0.3826"/>
          <dgm:constr type="l" for="ch" forName="text_accent_3" refType="w" fact="0.4283"/>
          <dgm:constr type="t" for="ch" forName="text_accent_3" refType="h" fact="0.2199"/>
          <dgm:constr type="w" for="ch" forName="text_accent_3" refType="w" fact="0.035"/>
          <dgm:constr type="h" for="ch" forName="text_accent_3" refType="h" fact="0.0459"/>
          <dgm:constr type="l" for="ch" forName="image_3" refType="w" fact="0.4699"/>
          <dgm:constr type="t" for="ch" forName="image_3" refType="h" fact="0"/>
          <dgm:constr type="w" for="ch" forName="image_3" refType="w" fact="0.2992"/>
          <dgm:constr type="h" for="ch" forName="image_3" refType="h" fact="0.3921"/>
          <dgm:constr type="l" for="ch" forName="image_accent_3" refType="w" fact="0.483"/>
          <dgm:constr type="t" for="ch" forName="image_accent_3" refType="h" fact="0.1686"/>
          <dgm:constr type="w" for="ch" forName="image_accent_3" refType="w" fact="0.035"/>
          <dgm:constr type="h" for="ch" forName="image_accent_3" refType="h" fact="0.0459"/>
        </dgm:constrLst>
      </dgm:if>
      <dgm:if name="Name5" axis="ch" ptType="node" func="cnt" op="equ" val="4">
        <dgm:alg type="composite">
          <dgm:param type="ar" val="1.8757"/>
        </dgm:alg>
        <dgm:constrLst>
          <dgm:constr type="primFontSz" for="des" ptType="node" op="equ" val="65"/>
          <dgm:constr type="l" for="ch" forName="text_1" refType="w" fact="0.1933"/>
          <dgm:constr type="t" for="ch" forName="text_1" refType="h" fact="0.6169"/>
          <dgm:constr type="w" for="ch" forName="text_1" refType="w" fact="0.2369"/>
          <dgm:constr type="h" for="ch" forName="text_1" refType="h" fact="0.3831"/>
          <dgm:constr type="l" for="ch" forName="text_accent_1" refType="w" fact="0.1986"/>
          <dgm:constr type="t" for="ch" forName="text_accent_1" refType="h" fact="0.7855"/>
          <dgm:constr type="w" for="ch" forName="text_accent_1" refType="w" fact="0.0284"/>
          <dgm:constr type="h" for="ch" forName="text_accent_1" refType="h" fact="0.0459"/>
          <dgm:constr type="l" for="ch" forName="image_1" refType="w" fact="0"/>
          <dgm:constr type="t" for="ch" forName="image_1" refType="h" fact="0.4091"/>
          <dgm:constr type="w" for="ch" forName="image_1" refType="w" fact="0.2428"/>
          <dgm:constr type="h" for="ch" forName="image_1" refType="h" fact="0.3926"/>
          <dgm:constr type="l" for="ch" forName="image_accent_1" refType="w" fact="0.1567"/>
          <dgm:constr type="t" for="ch" forName="image_accent_1" refType="h" fact="0.7431"/>
          <dgm:constr type="w" for="ch" forName="image_accent_1" refType="w" fact="0.0284"/>
          <dgm:constr type="h" for="ch" forName="image_accent_1" refType="h" fact="0.0459"/>
          <dgm:constr type="l" for="ch" forName="image_2" refType="w" fact="0.5733"/>
          <dgm:constr type="t" for="ch" forName="image_2" refType="h" fact="0.614"/>
          <dgm:constr type="w" for="ch" forName="image_2" refType="w" fact="0.2369"/>
          <dgm:constr type="h" for="ch" forName="image_2" refType="h" fact="0.3831"/>
          <dgm:constr type="l" for="ch" forName="image_accent_2" refType="w" fact="0.5786"/>
          <dgm:constr type="t" for="ch" forName="image_accent_2" refType="h" fact="0.7826"/>
          <dgm:constr type="w" for="ch" forName="image_accent_2" refType="w" fact="0.0284"/>
          <dgm:constr type="h" for="ch" forName="image_accent_2" refType="h" fact="0.0459"/>
          <dgm:constr type="l" for="ch" forName="text_2" refType="w" fact="0.3801"/>
          <dgm:constr type="t" for="ch" forName="text_2" refType="h" fact="0.4091"/>
          <dgm:constr type="w" for="ch" forName="text_2" refType="w" fact="0.2428"/>
          <dgm:constr type="h" for="ch" forName="text_2" refType="h" fact="0.3926"/>
          <dgm:constr type="l" for="ch" forName="text_accent_2" refType="w" fact="0.5368"/>
          <dgm:constr type="t" for="ch" forName="text_accent_2" refType="h" fact="0.7431"/>
          <dgm:constr type="w" for="ch" forName="text_accent_2" refType="w" fact="0.0284"/>
          <dgm:constr type="h" for="ch" forName="text_accent_2" refType="h" fact="0.0459"/>
          <dgm:constr type="l" for="ch" forName="text_3" refType="w" fact="0.1932"/>
          <dgm:constr type="t" for="ch" forName="text_3" refType="h" fact="0.2106"/>
          <dgm:constr type="w" for="ch" forName="text_3" refType="w" fact="0.2369"/>
          <dgm:constr type="h" for="ch" forName="text_3" refType="h" fact="0.3831"/>
          <dgm:constr type="l" for="ch" forName="text_accent_3" refType="w" fact="0.3471"/>
          <dgm:constr type="t" for="ch" forName="text_accent_3" refType="h" fact="0.221"/>
          <dgm:constr type="w" for="ch" forName="text_accent_3" refType="w" fact="0.0284"/>
          <dgm:constr type="h" for="ch" forName="text_accent_3" refType="h" fact="0.0459"/>
          <dgm:constr type="l" for="ch" forName="image_3" refType="w" fact="0.3801"/>
          <dgm:constr type="t" for="ch" forName="image_3" refType="h" fact="0"/>
          <dgm:constr type="w" for="ch" forName="image_3" refType="w" fact="0.2428"/>
          <dgm:constr type="h" for="ch" forName="image_3" refType="h" fact="0.3926"/>
          <dgm:constr type="l" for="ch" forName="image_accent_3" refType="w" fact="0.3901"/>
          <dgm:constr type="t" for="ch" forName="image_accent_3" refType="h" fact="0.1689"/>
          <dgm:constr type="w" for="ch" forName="image_accent_3" refType="w" fact="0.0284"/>
          <dgm:constr type="h" for="ch" forName="image_accent_3" refType="h" fact="0.0459"/>
          <dgm:constr type="l" for="ch" forName="text_4" refType="w" fact="0.573"/>
          <dgm:constr type="t" for="ch" forName="text_4" refType="h" fact="0.209"/>
          <dgm:constr type="w" for="ch" forName="text_4" refType="w" fact="0.2369"/>
          <dgm:constr type="h" for="ch" forName="text_4" refType="h" fact="0.3831"/>
          <dgm:constr type="l" for="ch" forName="text_accent_4" refType="w" fact="0.7768"/>
          <dgm:constr type="t" for="ch" forName="text_accent_4" refType="h" fact="0.3756"/>
          <dgm:constr type="w" for="ch" forName="text_accent_4" refType="w" fact="0.0284"/>
          <dgm:constr type="h" for="ch" forName="text_accent_4" refType="h" fact="0.0459"/>
          <dgm:constr type="l" for="ch" forName="image_4" refType="w" fact="0.7631"/>
          <dgm:constr type="t" for="ch" forName="image_4" refType="h" fact="0.4092"/>
          <dgm:constr type="w" for="ch" forName="image_4" refType="w" fact="0.2369"/>
          <dgm:constr type="h" for="ch" forName="image_4" refType="h" fact="0.3831"/>
          <dgm:constr type="l" for="ch" forName="image_accent_4" refType="w" fact="0.8173"/>
          <dgm:constr type="t" for="ch" forName="image_accent_4" refType="h" fact="0.4168"/>
          <dgm:constr type="w" for="ch" forName="image_accent_4" refType="w" fact="0.0284"/>
          <dgm:constr type="h" for="ch" forName="image_accent_4" refType="h" fact="0.0459"/>
        </dgm:constrLst>
      </dgm:if>
      <dgm:if name="Name6" axis="ch" ptType="node" func="cnt" op="equ" val="5">
        <dgm:alg type="composite">
          <dgm:param type="ar" val="2.2317"/>
        </dgm:alg>
        <dgm:constrLst>
          <dgm:constr type="primFontSz" for="des" ptType="node" op="equ" val="65"/>
          <dgm:constr type="l" for="ch" forName="text_1" refType="w" fact="0.1624"/>
          <dgm:constr type="t" for="ch" forName="text_1" refType="h" fact="0.6169"/>
          <dgm:constr type="w" for="ch" forName="text_1" refType="w" fact="0.1991"/>
          <dgm:constr type="h" for="ch" forName="text_1" refType="h" fact="0.3831"/>
          <dgm:constr type="l" for="ch" forName="text_accent_1" refType="w" fact="0.1669"/>
          <dgm:constr type="t" for="ch" forName="text_accent_1" refType="h" fact="0.7855"/>
          <dgm:constr type="w" for="ch" forName="text_accent_1" refType="w" fact="0.0238"/>
          <dgm:constr type="h" for="ch" forName="text_accent_1" refType="h" fact="0.0459"/>
          <dgm:constr type="l" for="ch" forName="image_1" refType="w" fact="0"/>
          <dgm:constr type="t" for="ch" forName="image_1" refType="h" fact="0.4091"/>
          <dgm:constr type="w" for="ch" forName="image_1" refType="w" fact="0.204"/>
          <dgm:constr type="h" for="ch" forName="image_1" refType="h" fact="0.3926"/>
          <dgm:constr type="l" for="ch" forName="image_accent_1" refType="w" fact="0.1317"/>
          <dgm:constr type="t" for="ch" forName="image_accent_1" refType="h" fact="0.7431"/>
          <dgm:constr type="w" for="ch" forName="image_accent_1" refType="w" fact="0.0238"/>
          <dgm:constr type="h" for="ch" forName="image_accent_1" refType="h" fact="0.0459"/>
          <dgm:constr type="l" for="ch" forName="image_2" refType="w" fact="0.4819"/>
          <dgm:constr type="t" for="ch" forName="image_2" refType="h" fact="0.6169"/>
          <dgm:constr type="w" for="ch" forName="image_2" refType="w" fact="0.1991"/>
          <dgm:constr type="h" for="ch" forName="image_2" refType="h" fact="0.3831"/>
          <dgm:constr type="l" for="ch" forName="image_accent_2" refType="w" fact="0.4863"/>
          <dgm:constr type="t" for="ch" forName="image_accent_2" refType="h" fact="0.7855"/>
          <dgm:constr type="w" for="ch" forName="image_accent_2" refType="w" fact="0.0238"/>
          <dgm:constr type="h" for="ch" forName="image_accent_2" refType="h" fact="0.0459"/>
          <dgm:constr type="l" for="ch" forName="text_2" refType="w" fact="0.3195"/>
          <dgm:constr type="t" for="ch" forName="text_2" refType="h" fact="0.4091"/>
          <dgm:constr type="w" for="ch" forName="text_2" refType="w" fact="0.204"/>
          <dgm:constr type="h" for="ch" forName="text_2" refType="h" fact="0.3926"/>
          <dgm:constr type="l" for="ch" forName="text_accent_2" refType="w" fact="0.4512"/>
          <dgm:constr type="t" for="ch" forName="text_accent_2" refType="h" fact="0.7431"/>
          <dgm:constr type="w" for="ch" forName="text_accent_2" refType="w" fact="0.0238"/>
          <dgm:constr type="h" for="ch" forName="text_accent_2" refType="h" fact="0.0459"/>
          <dgm:constr type="l" for="ch" forName="text_3" refType="w" fact="0.1624"/>
          <dgm:constr type="t" for="ch" forName="text_3" refType="h" fact="0.212"/>
          <dgm:constr type="w" for="ch" forName="text_3" refType="w" fact="0.1991"/>
          <dgm:constr type="h" for="ch" forName="text_3" refType="h" fact="0.3831"/>
          <dgm:constr type="l" for="ch" forName="text_accent_3" refType="w" fact="0.2917"/>
          <dgm:constr type="t" for="ch" forName="text_accent_3" refType="h" fact="0.2224"/>
          <dgm:constr type="w" for="ch" forName="text_accent_3" refType="w" fact="0.0238"/>
          <dgm:constr type="h" for="ch" forName="text_accent_3" refType="h" fact="0.0459"/>
          <dgm:constr type="l" for="ch" forName="image_3" refType="w" fact="0.3195"/>
          <dgm:constr type="t" for="ch" forName="image_3" refType="h" fact="0"/>
          <dgm:constr type="w" for="ch" forName="image_3" refType="w" fact="0.204"/>
          <dgm:constr type="h" for="ch" forName="image_3" refType="h" fact="0.3926"/>
          <dgm:constr type="l" for="ch" forName="image_accent_3" refType="w" fact="0.3279"/>
          <dgm:constr type="t" for="ch" forName="image_accent_3" refType="h" fact="0.1689"/>
          <dgm:constr type="w" for="ch" forName="image_accent_3" refType="w" fact="0.0238"/>
          <dgm:constr type="h" for="ch" forName="image_accent_3" refType="h" fact="0.0459"/>
          <dgm:constr type="l" for="ch" forName="text_4" refType="w" fact="0.4816"/>
          <dgm:constr type="t" for="ch" forName="text_4" refType="h" fact="0.209"/>
          <dgm:constr type="w" for="ch" forName="text_4" refType="w" fact="0.1991"/>
          <dgm:constr type="h" for="ch" forName="text_4" refType="h" fact="0.3831"/>
          <dgm:constr type="l" for="ch" forName="text_accent_4" refType="w" fact="0.6529"/>
          <dgm:constr type="t" for="ch" forName="text_accent_4" refType="h" fact="0.3756"/>
          <dgm:constr type="w" for="ch" forName="text_accent_4" refType="w" fact="0.0238"/>
          <dgm:constr type="h" for="ch" forName="text_accent_4" refType="h" fact="0.0459"/>
          <dgm:constr type="l" for="ch" forName="image_4" refType="w" fact="0.6414"/>
          <dgm:constr type="t" for="ch" forName="image_4" refType="h" fact="0.4121"/>
          <dgm:constr type="w" for="ch" forName="image_4" refType="w" fact="0.1991"/>
          <dgm:constr type="h" for="ch" forName="image_4" refType="h" fact="0.3831"/>
          <dgm:constr type="l" for="ch" forName="image_accent_4" refType="w" fact="0.687"/>
          <dgm:constr type="t" for="ch" forName="image_accent_4" refType="h" fact="0.4197"/>
          <dgm:constr type="w" for="ch" forName="image_accent_4" refType="w" fact="0.0238"/>
          <dgm:constr type="h" for="ch" forName="image_accent_4" refType="h" fact="0.0459"/>
          <dgm:constr type="l" for="ch" forName="text_5" refType="w" fact="0.6411"/>
          <dgm:constr type="t" for="ch" forName="text_5" refType="h" fact="0.0028"/>
          <dgm:constr type="w" for="ch" forName="text_5" refType="w" fact="0.1991"/>
          <dgm:constr type="h" for="ch" forName="text_5" refType="h" fact="0.3831"/>
          <dgm:constr type="l" for="ch" forName="text_accent_5" refType="w" fact="0.8124"/>
          <dgm:constr type="t" for="ch" forName="text_accent_5" refType="h" fact="0.1694"/>
          <dgm:constr type="w" for="ch" forName="text_accent_5" refType="w" fact="0.0238"/>
          <dgm:constr type="h" for="ch" forName="text_accent_5" refType="h" fact="0.0459"/>
          <dgm:constr type="l" for="ch" forName="image_5" refType="w" fact="0.8009"/>
          <dgm:constr type="t" for="ch" forName="image_5" refType="h" fact="0.2059"/>
          <dgm:constr type="w" for="ch" forName="image_5" refType="w" fact="0.1991"/>
          <dgm:constr type="h" for="ch" forName="image_5" refType="h" fact="0.3831"/>
          <dgm:constr type="l" for="ch" forName="image_accent_5" refType="w" fact="0.8465"/>
          <dgm:constr type="t" for="ch" forName="image_accent_5" refType="h" fact="0.2134"/>
          <dgm:constr type="w" for="ch" forName="image_accent_5" refType="w" fact="0.0238"/>
          <dgm:constr type="h" for="ch" forName="image_accent_5" refType="h" fact="0.0459"/>
        </dgm:constrLst>
      </dgm:if>
      <dgm:if name="Name7" axis="ch" ptType="node" func="cnt" op="equ" val="6">
        <dgm:alg type="composite">
          <dgm:param type="ar" val="1.8556"/>
        </dgm:alg>
        <dgm:constrLst>
          <dgm:constr type="primFontSz" for="des" ptType="node" op="equ" val="65"/>
          <dgm:constr type="l" for="ch" forName="text_1" refType="w" fact="0.1623"/>
          <dgm:constr type="t" for="ch" forName="text_1" refType="h" fact="0.5126"/>
          <dgm:constr type="w" for="ch" forName="text_1" refType="w" fact="0.199"/>
          <dgm:constr type="h" for="ch" forName="text_1" refType="h" fact="0.3184"/>
          <dgm:constr type="l" for="ch" forName="text_accent_1" refType="w" fact="0.1668"/>
          <dgm:constr type="t" for="ch" forName="text_accent_1" refType="h" fact="0.6527"/>
          <dgm:constr type="w" for="ch" forName="text_accent_1" refType="w" fact="0.0238"/>
          <dgm:constr type="h" for="ch" forName="text_accent_1" refType="h" fact="0.0382"/>
          <dgm:constr type="l" for="ch" forName="image_1" refType="w" fact="0"/>
          <dgm:constr type="t" for="ch" forName="image_1" refType="h" fact="0.34"/>
          <dgm:constr type="w" for="ch" forName="image_1" refType="w" fact="0.2039"/>
          <dgm:constr type="h" for="ch" forName="image_1" refType="h" fact="0.3263"/>
          <dgm:constr type="l" for="ch" forName="image_accent_1" refType="w" fact="0.1316"/>
          <dgm:constr type="t" for="ch" forName="image_accent_1" refType="h" fact="0.6175"/>
          <dgm:constr type="w" for="ch" forName="image_accent_1" refType="w" fact="0.0238"/>
          <dgm:constr type="h" for="ch" forName="image_accent_1" refType="h" fact="0.0382"/>
          <dgm:constr type="l" for="ch" forName="image_2" refType="w" fact="0.4816"/>
          <dgm:constr type="t" for="ch" forName="image_2" refType="h" fact="0.5126"/>
          <dgm:constr type="w" for="ch" forName="image_2" refType="w" fact="0.199"/>
          <dgm:constr type="h" for="ch" forName="image_2" refType="h" fact="0.3184"/>
          <dgm:constr type="l" for="ch" forName="image_accent_2" refType="w" fact="0.486"/>
          <dgm:constr type="t" for="ch" forName="image_accent_2" refType="h" fact="0.6527"/>
          <dgm:constr type="w" for="ch" forName="image_accent_2" refType="w" fact="0.0238"/>
          <dgm:constr type="h" for="ch" forName="image_accent_2" refType="h" fact="0.0382"/>
          <dgm:constr type="l" for="ch" forName="text_2" refType="w" fact="0.3193"/>
          <dgm:constr type="t" for="ch" forName="text_2" refType="h" fact="0.34"/>
          <dgm:constr type="w" for="ch" forName="text_2" refType="w" fact="0.2039"/>
          <dgm:constr type="h" for="ch" forName="text_2" refType="h" fact="0.3263"/>
          <dgm:constr type="l" for="ch" forName="text_accent_2" refType="w" fact="0.4509"/>
          <dgm:constr type="t" for="ch" forName="text_accent_2" refType="h" fact="0.6175"/>
          <dgm:constr type="w" for="ch" forName="text_accent_2" refType="w" fact="0.0238"/>
          <dgm:constr type="h" for="ch" forName="text_accent_2" refType="h" fact="0.0382"/>
          <dgm:constr type="l" for="ch" forName="text_3" refType="w" fact="0.1623"/>
          <dgm:constr type="t" for="ch" forName="text_3" refType="h" fact="0.1762"/>
          <dgm:constr type="w" for="ch" forName="text_3" refType="w" fact="0.199"/>
          <dgm:constr type="h" for="ch" forName="text_3" refType="h" fact="0.3184"/>
          <dgm:constr type="l" for="ch" forName="text_accent_3" refType="w" fact="0.2915"/>
          <dgm:constr type="t" for="ch" forName="text_accent_3" refType="h" fact="0.1848"/>
          <dgm:constr type="w" for="ch" forName="text_accent_3" refType="w" fact="0.0238"/>
          <dgm:constr type="h" for="ch" forName="text_accent_3" refType="h" fact="0.0382"/>
          <dgm:constr type="l" for="ch" forName="image_3" refType="w" fact="0.3193"/>
          <dgm:constr type="t" for="ch" forName="image_3" refType="h" fact="0"/>
          <dgm:constr type="w" for="ch" forName="image_3" refType="w" fact="0.2039"/>
          <dgm:constr type="h" for="ch" forName="image_3" refType="h" fact="0.3263"/>
          <dgm:constr type="l" for="ch" forName="image_accent_3" refType="w" fact="0.3277"/>
          <dgm:constr type="t" for="ch" forName="image_accent_3" refType="h" fact="0.1403"/>
          <dgm:constr type="w" for="ch" forName="image_accent_3" refType="w" fact="0.0238"/>
          <dgm:constr type="h" for="ch" forName="image_accent_3" refType="h" fact="0.0382"/>
          <dgm:constr type="l" for="ch" forName="text_4" refType="w" fact="0.4813"/>
          <dgm:constr type="t" for="ch" forName="text_4" refType="h" fact="0.1737"/>
          <dgm:constr type="w" for="ch" forName="text_4" refType="w" fact="0.199"/>
          <dgm:constr type="h" for="ch" forName="text_4" refType="h" fact="0.3184"/>
          <dgm:constr type="l" for="ch" forName="text_accent_4" refType="w" fact="0.6525"/>
          <dgm:constr type="t" for="ch" forName="text_accent_4" refType="h" fact="0.3121"/>
          <dgm:constr type="w" for="ch" forName="text_accent_4" refType="w" fact="0.0238"/>
          <dgm:constr type="h" for="ch" forName="text_accent_4" refType="h" fact="0.0382"/>
          <dgm:constr type="l" for="ch" forName="image_4" refType="w" fact="0.641"/>
          <dgm:constr type="t" for="ch" forName="image_4" refType="h" fact="0.3424"/>
          <dgm:constr type="w" for="ch" forName="image_4" refType="w" fact="0.199"/>
          <dgm:constr type="h" for="ch" forName="image_4" refType="h" fact="0.3184"/>
          <dgm:constr type="l" for="ch" forName="image_accent_4" refType="w" fact="0.6865"/>
          <dgm:constr type="t" for="ch" forName="image_accent_4" refType="h" fact="0.3487"/>
          <dgm:constr type="w" for="ch" forName="image_accent_4" refType="w" fact="0.0238"/>
          <dgm:constr type="h" for="ch" forName="image_accent_4" refType="h" fact="0.0382"/>
          <dgm:constr type="l" for="ch" forName="text_5" refType="w" fact="0.6407"/>
          <dgm:constr type="t" for="ch" forName="text_5" refType="h" fact="0.0023"/>
          <dgm:constr type="w" for="ch" forName="text_5" refType="w" fact="0.199"/>
          <dgm:constr type="h" for="ch" forName="text_5" refType="h" fact="0.3184"/>
          <dgm:constr type="l" for="ch" forName="text_accent_5" refType="w" fact="0.8119"/>
          <dgm:constr type="t" for="ch" forName="text_accent_5" refType="h" fact="0.1407"/>
          <dgm:constr type="w" for="ch" forName="text_accent_5" refType="w" fact="0.0238"/>
          <dgm:constr type="h" for="ch" forName="text_accent_5" refType="h" fact="0.0382"/>
          <dgm:constr type="l" for="ch" forName="image_5" refType="w" fact="0.8004"/>
          <dgm:constr type="t" for="ch" forName="image_5" refType="h" fact="0.1711"/>
          <dgm:constr type="w" for="ch" forName="image_5" refType="w" fact="0.199"/>
          <dgm:constr type="h" for="ch" forName="image_5" refType="h" fact="0.3184"/>
          <dgm:constr type="l" for="ch" forName="image_accent_5" refType="w" fact="0.8459"/>
          <dgm:constr type="t" for="ch" forName="image_accent_5" refType="h" fact="0.1774"/>
          <dgm:constr type="w" for="ch" forName="image_accent_5" refType="w" fact="0.0238"/>
          <dgm:constr type="h" for="ch" forName="image_accent_5" refType="h" fact="0.0382"/>
          <dgm:constr type="l" for="ch" forName="text_6" refType="w" fact="0.801"/>
          <dgm:constr type="t" for="ch" forName="text_6" refType="h" fact="0.5114"/>
          <dgm:constr type="w" for="ch" forName="text_6" refType="w" fact="0.199"/>
          <dgm:constr type="h" for="ch" forName="text_6" refType="h" fact="0.3184"/>
          <dgm:constr type="l" for="ch" forName="text_accent_6" refType="w" fact="0.8478"/>
          <dgm:constr type="t" for="ch" forName="text_accent_6" refType="h" fact="0.783"/>
          <dgm:constr type="w" for="ch" forName="text_accent_6" refType="w" fact="0.0238"/>
          <dgm:constr type="h" for="ch" forName="text_accent_6" refType="h" fact="0.0382"/>
          <dgm:constr type="l" for="ch" forName="image_6" refType="w" fact="0.641"/>
          <dgm:constr type="t" for="ch" forName="image_6" refType="h" fact="0.6816"/>
          <dgm:constr type="w" for="ch" forName="image_6" refType="w" fact="0.199"/>
          <dgm:constr type="h" for="ch" forName="image_6" refType="h" fact="0.3184"/>
          <dgm:constr type="l" for="ch" forName="image_accent_6" refType="w" fact="0.8105"/>
          <dgm:constr type="t" for="ch" forName="image_accent_6" refType="h" fact="0.8206"/>
          <dgm:constr type="w" for="ch" forName="image_accent_6" refType="w" fact="0.0238"/>
          <dgm:constr type="h" for="ch" forName="image_accent_6" refType="h" fact="0.0382"/>
        </dgm:constrLst>
      </dgm:if>
      <dgm:if name="Name8" axis="ch" ptType="node" func="cnt" op="equ" val="7">
        <dgm:alg type="composite">
          <dgm:param type="ar" val="1.5825"/>
        </dgm:alg>
        <dgm:constrLst>
          <dgm:constr type="primFontSz" for="des" ptType="node" op="equ" val="65"/>
          <dgm:constr type="l" for="ch" forName="text_1" refType="w" fact="0.1623"/>
          <dgm:constr type="t" for="ch" forName="text_1" refType="h" fact="0.4372"/>
          <dgm:constr type="w" for="ch" forName="text_1" refType="w" fact="0.199"/>
          <dgm:constr type="h" for="ch" forName="text_1" refType="h" fact="0.2715"/>
          <dgm:constr type="l" for="ch" forName="text_accent_1" refType="w" fact="0.1668"/>
          <dgm:constr type="t" for="ch" forName="text_accent_1" refType="h" fact="0.5567"/>
          <dgm:constr type="w" for="ch" forName="text_accent_1" refType="w" fact="0.0238"/>
          <dgm:constr type="h" for="ch" forName="text_accent_1" refType="h" fact="0.0325"/>
          <dgm:constr type="l" for="ch" forName="image_1" refType="w" fact="0"/>
          <dgm:constr type="t" for="ch" forName="image_1" refType="h" fact="0.29"/>
          <dgm:constr type="w" for="ch" forName="image_1" refType="w" fact="0.2039"/>
          <dgm:constr type="h" for="ch" forName="image_1" refType="h" fact="0.2783"/>
          <dgm:constr type="l" for="ch" forName="image_accent_1" refType="w" fact="0.1316"/>
          <dgm:constr type="t" for="ch" forName="image_accent_1" refType="h" fact="0.5267"/>
          <dgm:constr type="w" for="ch" forName="image_accent_1" refType="w" fact="0.0238"/>
          <dgm:constr type="h" for="ch" forName="image_accent_1" refType="h" fact="0.0325"/>
          <dgm:constr type="l" for="ch" forName="image_2" refType="w" fact="0.4816"/>
          <dgm:constr type="t" for="ch" forName="image_2" refType="h" fact="0.4372"/>
          <dgm:constr type="w" for="ch" forName="image_2" refType="w" fact="0.199"/>
          <dgm:constr type="h" for="ch" forName="image_2" refType="h" fact="0.2715"/>
          <dgm:constr type="l" for="ch" forName="image_accent_2" refType="w" fact="0.486"/>
          <dgm:constr type="t" for="ch" forName="image_accent_2" refType="h" fact="0.5567"/>
          <dgm:constr type="w" for="ch" forName="image_accent_2" refType="w" fact="0.0238"/>
          <dgm:constr type="h" for="ch" forName="image_accent_2" refType="h" fact="0.0325"/>
          <dgm:constr type="l" for="ch" forName="text_2" refType="w" fact="0.3193"/>
          <dgm:constr type="t" for="ch" forName="text_2" refType="h" fact="0.29"/>
          <dgm:constr type="w" for="ch" forName="text_2" refType="w" fact="0.2039"/>
          <dgm:constr type="h" for="ch" forName="text_2" refType="h" fact="0.2783"/>
          <dgm:constr type="l" for="ch" forName="text_accent_2" refType="w" fact="0.4509"/>
          <dgm:constr type="t" for="ch" forName="text_accent_2" refType="h" fact="0.5267"/>
          <dgm:constr type="w" for="ch" forName="text_accent_2" refType="w" fact="0.0238"/>
          <dgm:constr type="h" for="ch" forName="text_accent_2" refType="h" fact="0.0325"/>
          <dgm:constr type="l" for="ch" forName="text_3" refType="w" fact="0.1623"/>
          <dgm:constr type="t" for="ch" forName="text_3" refType="h" fact="0.1503"/>
          <dgm:constr type="w" for="ch" forName="text_3" refType="w" fact="0.199"/>
          <dgm:constr type="h" for="ch" forName="text_3" refType="h" fact="0.2715"/>
          <dgm:constr type="l" for="ch" forName="text_accent_3" refType="w" fact="0.2915"/>
          <dgm:constr type="t" for="ch" forName="text_accent_3" refType="h" fact="0.1576"/>
          <dgm:constr type="w" for="ch" forName="text_accent_3" refType="w" fact="0.0238"/>
          <dgm:constr type="h" for="ch" forName="text_accent_3" refType="h" fact="0.0325"/>
          <dgm:constr type="l" for="ch" forName="image_3" refType="w" fact="0.3193"/>
          <dgm:constr type="t" for="ch" forName="image_3" refType="h" fact="0"/>
          <dgm:constr type="w" for="ch" forName="image_3" refType="w" fact="0.2039"/>
          <dgm:constr type="h" for="ch" forName="image_3" refType="h" fact="0.2783"/>
          <dgm:constr type="l" for="ch" forName="image_accent_3" refType="w" fact="0.3277"/>
          <dgm:constr type="t" for="ch" forName="image_accent_3" refType="h" fact="0.1197"/>
          <dgm:constr type="w" for="ch" forName="image_accent_3" refType="w" fact="0.0238"/>
          <dgm:constr type="h" for="ch" forName="image_accent_3" refType="h" fact="0.0325"/>
          <dgm:constr type="l" for="ch" forName="text_4" refType="w" fact="0.4813"/>
          <dgm:constr type="t" for="ch" forName="text_4" refType="h" fact="0.1481"/>
          <dgm:constr type="w" for="ch" forName="text_4" refType="w" fact="0.199"/>
          <dgm:constr type="h" for="ch" forName="text_4" refType="h" fact="0.2715"/>
          <dgm:constr type="l" for="ch" forName="text_accent_4" refType="w" fact="0.6525"/>
          <dgm:constr type="t" for="ch" forName="text_accent_4" refType="h" fact="0.2662"/>
          <dgm:constr type="w" for="ch" forName="text_accent_4" refType="w" fact="0.0238"/>
          <dgm:constr type="h" for="ch" forName="text_accent_4" refType="h" fact="0.0325"/>
          <dgm:constr type="l" for="ch" forName="image_4" refType="w" fact="0.641"/>
          <dgm:constr type="t" for="ch" forName="image_4" refType="h" fact="0.292"/>
          <dgm:constr type="w" for="ch" forName="image_4" refType="w" fact="0.199"/>
          <dgm:constr type="h" for="ch" forName="image_4" refType="h" fact="0.2715"/>
          <dgm:constr type="l" for="ch" forName="image_accent_4" refType="w" fact="0.6865"/>
          <dgm:constr type="t" for="ch" forName="image_accent_4" refType="h" fact="0.2974"/>
          <dgm:constr type="w" for="ch" forName="image_accent_4" refType="w" fact="0.0238"/>
          <dgm:constr type="h" for="ch" forName="image_accent_4" refType="h" fact="0.0325"/>
          <dgm:constr type="l" for="ch" forName="text_5" refType="w" fact="0.6407"/>
          <dgm:constr type="t" for="ch" forName="text_5" refType="h" fact="0.002"/>
          <dgm:constr type="w" for="ch" forName="text_5" refType="w" fact="0.199"/>
          <dgm:constr type="h" for="ch" forName="text_5" refType="h" fact="0.2715"/>
          <dgm:constr type="l" for="ch" forName="text_accent_5" refType="w" fact="0.8119"/>
          <dgm:constr type="t" for="ch" forName="text_accent_5" refType="h" fact="0.12"/>
          <dgm:constr type="w" for="ch" forName="text_accent_5" refType="w" fact="0.0238"/>
          <dgm:constr type="h" for="ch" forName="text_accent_5" refType="h" fact="0.0325"/>
          <dgm:constr type="l" for="ch" forName="image_5" refType="w" fact="0.8004"/>
          <dgm:constr type="t" for="ch" forName="image_5" refType="h" fact="0.1459"/>
          <dgm:constr type="w" for="ch" forName="image_5" refType="w" fact="0.199"/>
          <dgm:constr type="h" for="ch" forName="image_5" refType="h" fact="0.2715"/>
          <dgm:constr type="l" for="ch" forName="image_accent_5" refType="w" fact="0.8459"/>
          <dgm:constr type="t" for="ch" forName="image_accent_5" refType="h" fact="0.1513"/>
          <dgm:constr type="w" for="ch" forName="image_accent_5" refType="w" fact="0.0238"/>
          <dgm:constr type="h" for="ch" forName="image_accent_5" refType="h" fact="0.0325"/>
          <dgm:constr type="l" for="ch" forName="text_6" refType="w" fact="0.801"/>
          <dgm:constr type="t" for="ch" forName="text_6" refType="h" fact="0.4362"/>
          <dgm:constr type="w" for="ch" forName="text_6" refType="w" fact="0.199"/>
          <dgm:constr type="h" for="ch" forName="text_6" refType="h" fact="0.2715"/>
          <dgm:constr type="l" for="ch" forName="text_accent_6" refType="w" fact="0.8478"/>
          <dgm:constr type="t" for="ch" forName="text_accent_6" refType="h" fact="0.6678"/>
          <dgm:constr type="w" for="ch" forName="text_accent_6" refType="w" fact="0.0238"/>
          <dgm:constr type="h" for="ch" forName="text_accent_6" refType="h" fact="0.0325"/>
          <dgm:constr type="l" for="ch" forName="image_6" refType="w" fact="0.641"/>
          <dgm:constr type="t" for="ch" forName="image_6" refType="h" fact="0.5813"/>
          <dgm:constr type="w" for="ch" forName="image_6" refType="w" fact="0.199"/>
          <dgm:constr type="h" for="ch" forName="image_6" refType="h" fact="0.2715"/>
          <dgm:constr type="l" for="ch" forName="image_accent_6" refType="w" fact="0.8105"/>
          <dgm:constr type="t" for="ch" forName="image_accent_6" refType="h" fact="0.6998"/>
          <dgm:constr type="w" for="ch" forName="image_accent_6" refType="w" fact="0.0238"/>
          <dgm:constr type="h" for="ch" forName="image_accent_6" refType="h" fact="0.0325"/>
          <dgm:constr type="l" for="ch" forName="text_7" refType="w" fact="0.3196"/>
          <dgm:constr type="t" for="ch" forName="text_7" refType="h" fact="0.5802"/>
          <dgm:constr type="w" for="ch" forName="text_7" refType="w" fact="0.2039"/>
          <dgm:constr type="h" for="ch" forName="text_7" refType="h" fact="0.2783"/>
          <dgm:constr type="l" for="ch" forName="text_accent_7" refType="w" fact="0.328"/>
          <dgm:constr type="t" for="ch" forName="text_accent_7" refType="h" fact="0.6999"/>
          <dgm:constr type="w" for="ch" forName="text_accent_7" refType="w" fact="0.0238"/>
          <dgm:constr type="h" for="ch" forName="text_accent_7" refType="h" fact="0.0325"/>
          <dgm:constr type="l" for="ch" forName="image_7" refType="w" fact="0.1614"/>
          <dgm:constr type="t" for="ch" forName="image_7" refType="h" fact="0.7285"/>
          <dgm:constr type="w" for="ch" forName="image_7" refType="w" fact="0.199"/>
          <dgm:constr type="h" for="ch" forName="image_7" refType="h" fact="0.2715"/>
          <dgm:constr type="l" for="ch" forName="image_accent_7" refType="w" fact="0.2906"/>
          <dgm:constr type="t" for="ch" forName="image_accent_7" refType="h" fact="0.7358"/>
          <dgm:constr type="w" for="ch" forName="image_accent_7" refType="w" fact="0.0238"/>
          <dgm:constr type="h" for="ch" forName="image_accent_7" refType="h" fact="0.0325"/>
        </dgm:constrLst>
      </dgm:if>
      <dgm:if name="Name9" axis="ch" ptType="node" func="cnt" op="equ" val="8">
        <dgm:alg type="composite">
          <dgm:param type="ar" val="1.8337"/>
        </dgm:alg>
        <dgm:constrLst>
          <dgm:constr type="primFontSz" for="des" ptType="node" op="equ" val="65"/>
          <dgm:constr type="l" for="ch" forName="text_1" refType="w" fact="0.14"/>
          <dgm:constr type="t" for="ch" forName="text_1" refType="h" fact="0.4369"/>
          <dgm:constr type="w" for="ch" forName="text_1" refType="w" fact="0.1717"/>
          <dgm:constr type="h" for="ch" forName="text_1" refType="h" fact="0.2714"/>
          <dgm:constr type="l" for="ch" forName="text_accent_1" refType="w" fact="0.1439"/>
          <dgm:constr type="t" for="ch" forName="text_accent_1" refType="h" fact="0.5564"/>
          <dgm:constr type="w" for="ch" forName="text_accent_1" refType="w" fact="0.0206"/>
          <dgm:constr type="h" for="ch" forName="text_accent_1" refType="h" fact="0.0325"/>
          <dgm:constr type="l" for="ch" forName="image_1" refType="w" fact="0"/>
          <dgm:constr type="t" for="ch" forName="image_1" refType="h" fact="0.2898"/>
          <dgm:constr type="w" for="ch" forName="image_1" refType="w" fact="0.1759"/>
          <dgm:constr type="h" for="ch" forName="image_1" refType="h" fact="0.2781"/>
          <dgm:constr type="l" for="ch" forName="image_accent_1" refType="w" fact="0.1135"/>
          <dgm:constr type="t" for="ch" forName="image_accent_1" refType="h" fact="0.5264"/>
          <dgm:constr type="w" for="ch" forName="image_accent_1" refType="w" fact="0.0206"/>
          <dgm:constr type="h" for="ch" forName="image_accent_1" refType="h" fact="0.0325"/>
          <dgm:constr type="l" for="ch" forName="image_2" refType="w" fact="0.4154"/>
          <dgm:constr type="t" for="ch" forName="image_2" refType="h" fact="0.4369"/>
          <dgm:constr type="w" for="ch" forName="image_2" refType="w" fact="0.1717"/>
          <dgm:constr type="h" for="ch" forName="image_2" refType="h" fact="0.2714"/>
          <dgm:constr type="l" for="ch" forName="image_accent_2" refType="w" fact="0.4193"/>
          <dgm:constr type="t" for="ch" forName="image_accent_2" refType="h" fact="0.5564"/>
          <dgm:constr type="w" for="ch" forName="image_accent_2" refType="w" fact="0.0206"/>
          <dgm:constr type="h" for="ch" forName="image_accent_2" refType="h" fact="0.0325"/>
          <dgm:constr type="l" for="ch" forName="text_2" refType="w" fact="0.276"/>
          <dgm:constr type="t" for="ch" forName="text_2" refType="h" fact="0.2909"/>
          <dgm:constr type="w" for="ch" forName="text_2" refType="w" fact="0.1759"/>
          <dgm:constr type="h" for="ch" forName="text_2" refType="h" fact="0.2781"/>
          <dgm:constr type="l" for="ch" forName="text_accent_2" refType="w" fact="0.3896"/>
          <dgm:constr type="t" for="ch" forName="text_accent_2" refType="h" fact="0.5275"/>
          <dgm:constr type="w" for="ch" forName="text_accent_2" refType="w" fact="0.0206"/>
          <dgm:constr type="h" for="ch" forName="text_accent_2" refType="h" fact="0.0325"/>
          <dgm:constr type="l" for="ch" forName="text_3" refType="w" fact="0.14"/>
          <dgm:constr type="t" for="ch" forName="text_3" refType="h" fact="0.1502"/>
          <dgm:constr type="w" for="ch" forName="text_3" refType="w" fact="0.1717"/>
          <dgm:constr type="h" for="ch" forName="text_3" refType="h" fact="0.2714"/>
          <dgm:constr type="l" for="ch" forName="text_accent_3" refType="w" fact="0.2515"/>
          <dgm:constr type="t" for="ch" forName="text_accent_3" refType="h" fact="0.1575"/>
          <dgm:constr type="w" for="ch" forName="text_accent_3" refType="w" fact="0.0206"/>
          <dgm:constr type="h" for="ch" forName="text_accent_3" refType="h" fact="0.0325"/>
          <dgm:constr type="l" for="ch" forName="image_3" refType="w" fact="0.276"/>
          <dgm:constr type="t" for="ch" forName="image_3" refType="h" fact="0"/>
          <dgm:constr type="w" for="ch" forName="image_3" refType="w" fact="0.1759"/>
          <dgm:constr type="h" for="ch" forName="image_3" refType="h" fact="0.2781"/>
          <dgm:constr type="l" for="ch" forName="image_accent_3" refType="w" fact="0.2833"/>
          <dgm:constr type="t" for="ch" forName="image_accent_3" refType="h" fact="0.1196"/>
          <dgm:constr type="w" for="ch" forName="image_accent_3" refType="w" fact="0.0206"/>
          <dgm:constr type="h" for="ch" forName="image_accent_3" refType="h" fact="0.0325"/>
          <dgm:constr type="l" for="ch" forName="text_4" refType="w" fact="0.4152"/>
          <dgm:constr type="t" for="ch" forName="text_4" refType="h" fact="0.1481"/>
          <dgm:constr type="w" for="ch" forName="text_4" refType="w" fact="0.1717"/>
          <dgm:constr type="h" for="ch" forName="text_4" refType="h" fact="0.2714"/>
          <dgm:constr type="l" for="ch" forName="text_accent_4" refType="w" fact="0.5628"/>
          <dgm:constr type="t" for="ch" forName="text_accent_4" refType="h" fact="0.266"/>
          <dgm:constr type="w" for="ch" forName="text_accent_4" refType="w" fact="0.0206"/>
          <dgm:constr type="h" for="ch" forName="text_accent_4" refType="h" fact="0.0325"/>
          <dgm:constr type="l" for="ch" forName="image_4" refType="w" fact="0.5529"/>
          <dgm:constr type="t" for="ch" forName="image_4" refType="h" fact="0.2919"/>
          <dgm:constr type="w" for="ch" forName="image_4" refType="w" fact="0.1717"/>
          <dgm:constr type="h" for="ch" forName="image_4" refType="h" fact="0.2714"/>
          <dgm:constr type="l" for="ch" forName="image_accent_4" refType="w" fact="0.5922"/>
          <dgm:constr type="t" for="ch" forName="image_accent_4" refType="h" fact="0.2972"/>
          <dgm:constr type="w" for="ch" forName="image_accent_4" refType="w" fact="0.0206"/>
          <dgm:constr type="h" for="ch" forName="image_accent_4" refType="h" fact="0.0325"/>
          <dgm:constr type="l" for="ch" forName="text_5" refType="w" fact="0.5527"/>
          <dgm:constr type="t" for="ch" forName="text_5" refType="h" fact="0.002"/>
          <dgm:constr type="w" for="ch" forName="text_5" refType="w" fact="0.1717"/>
          <dgm:constr type="h" for="ch" forName="text_5" refType="h" fact="0.2714"/>
          <dgm:constr type="l" for="ch" forName="text_accent_5" refType="w" fact="0.7003"/>
          <dgm:constr type="t" for="ch" forName="text_accent_5" refType="h" fact="0.12"/>
          <dgm:constr type="w" for="ch" forName="text_accent_5" refType="w" fact="0.0206"/>
          <dgm:constr type="h" for="ch" forName="text_accent_5" refType="h" fact="0.0325"/>
          <dgm:constr type="l" for="ch" forName="image_5" refType="w" fact="0.6904"/>
          <dgm:constr type="t" for="ch" forName="image_5" refType="h" fact="0.1458"/>
          <dgm:constr type="w" for="ch" forName="image_5" refType="w" fact="0.1717"/>
          <dgm:constr type="h" for="ch" forName="image_5" refType="h" fact="0.2714"/>
          <dgm:constr type="l" for="ch" forName="image_accent_5" refType="w" fact="0.7297"/>
          <dgm:constr type="t" for="ch" forName="image_accent_5" refType="h" fact="0.1512"/>
          <dgm:constr type="w" for="ch" forName="image_accent_5" refType="w" fact="0.0206"/>
          <dgm:constr type="h" for="ch" forName="image_accent_5" refType="h" fact="0.0325"/>
          <dgm:constr type="l" for="ch" forName="text_6" refType="w" fact="0.6909"/>
          <dgm:constr type="t" for="ch" forName="text_6" refType="h" fact="0.4359"/>
          <dgm:constr type="w" for="ch" forName="text_6" refType="w" fact="0.1717"/>
          <dgm:constr type="h" for="ch" forName="text_6" refType="h" fact="0.2714"/>
          <dgm:constr type="l" for="ch" forName="text_accent_6" refType="w" fact="0.7313"/>
          <dgm:constr type="t" for="ch" forName="text_accent_6" refType="h" fact="0.6674"/>
          <dgm:constr type="w" for="ch" forName="text_accent_6" refType="w" fact="0.0206"/>
          <dgm:constr type="h" for="ch" forName="text_accent_6" refType="h" fact="0.0325"/>
          <dgm:constr type="l" for="ch" forName="image_6" refType="w" fact="0.5529"/>
          <dgm:constr type="t" for="ch" forName="image_6" refType="h" fact="0.581"/>
          <dgm:constr type="w" for="ch" forName="image_6" refType="w" fact="0.1717"/>
          <dgm:constr type="h" for="ch" forName="image_6" refType="h" fact="0.2714"/>
          <dgm:constr type="l" for="ch" forName="image_accent_6" refType="w" fact="0.6991"/>
          <dgm:constr type="t" for="ch" forName="image_accent_6" refType="h" fact="0.6994"/>
          <dgm:constr type="w" for="ch" forName="image_accent_6" refType="w" fact="0.0206"/>
          <dgm:constr type="h" for="ch" forName="image_accent_6" refType="h" fact="0.0325"/>
          <dgm:constr type="l" for="ch" forName="image_7" refType="w" fact="0.1392"/>
          <dgm:constr type="t" for="ch" forName="image_7" refType="h" fact="0.7281"/>
          <dgm:constr type="w" for="ch" forName="image_7" refType="w" fact="0.1717"/>
          <dgm:constr type="h" for="ch" forName="image_7" refType="h" fact="0.2714"/>
          <dgm:constr type="l" for="ch" forName="image_accent_7" refType="w" fact="0.2507"/>
          <dgm:constr type="t" for="ch" forName="image_accent_7" refType="h" fact="0.7354"/>
          <dgm:constr type="w" for="ch" forName="image_accent_7" refType="w" fact="0.0206"/>
          <dgm:constr type="h" for="ch" forName="image_accent_7" refType="h" fact="0.0325"/>
          <dgm:constr type="l" for="ch" forName="text_7" refType="w" fact="0.2757"/>
          <dgm:constr type="t" for="ch" forName="text_7" refType="h" fact="0.5811"/>
          <dgm:constr type="w" for="ch" forName="text_7" refType="w" fact="0.1759"/>
          <dgm:constr type="h" for="ch" forName="text_7" refType="h" fact="0.2781"/>
          <dgm:constr type="l" for="ch" forName="text_accent_7" refType="w" fact="0.2829"/>
          <dgm:constr type="t" for="ch" forName="text_accent_7" refType="h" fact="0.7007"/>
          <dgm:constr type="w" for="ch" forName="text_accent_7" refType="w" fact="0.0206"/>
          <dgm:constr type="h" for="ch" forName="text_accent_7" refType="h" fact="0.0325"/>
          <dgm:constr type="l" for="ch" forName="image_8" refType="w" fact="0.6902"/>
          <dgm:constr type="t" for="ch" forName="image_8" refType="h" fact="0.7286"/>
          <dgm:constr type="w" for="ch" forName="image_8" refType="w" fact="0.1717"/>
          <dgm:constr type="h" for="ch" forName="image_8" refType="h" fact="0.2714"/>
          <dgm:constr type="l" for="ch" forName="image_accent_8" refType="w" fact="0.8378"/>
          <dgm:constr type="t" for="ch" forName="image_accent_8" refType="h" fact="0.8466"/>
          <dgm:constr type="w" for="ch" forName="image_accent_8" refType="w" fact="0.0206"/>
          <dgm:constr type="h" for="ch" forName="image_accent_8" refType="h" fact="0.0325"/>
          <dgm:constr type="l" for="ch" forName="text_8" refType="w" fact="0.8283"/>
          <dgm:constr type="t" for="ch" forName="text_8" refType="h" fact="0.5822"/>
          <dgm:constr type="w" for="ch" forName="text_8" refType="w" fact="0.1717"/>
          <dgm:constr type="h" for="ch" forName="text_8" refType="h" fact="0.2714"/>
          <dgm:constr type="l" for="ch" forName="text_accent_8" refType="w" fact="0.8689"/>
          <dgm:constr type="t" for="ch" forName="text_accent_8" refType="h" fact="0.8155"/>
          <dgm:constr type="w" for="ch" forName="text_accent_8" refType="w" fact="0.0206"/>
          <dgm:constr type="h" for="ch" forName="text_accent_8" refType="h" fact="0.0325"/>
        </dgm:constrLst>
      </dgm:if>
      <dgm:if name="Name10" axis="ch" ptType="node" func="cnt" op="equ" val="9">
        <dgm:alg type="composite">
          <dgm:param type="ar" val="1.8307"/>
        </dgm:alg>
        <dgm:constrLst>
          <dgm:constr type="primFontSz" for="des" ptType="node" op="equ" val="65"/>
          <dgm:constr type="l" for="ch" forName="text_1" refType="w" fact="0.1397"/>
          <dgm:constr type="t" for="ch" forName="text_1" refType="h" fact="0.4391"/>
          <dgm:constr type="w" for="ch" forName="text_1" refType="w" fact="0.1713"/>
          <dgm:constr type="h" for="ch" forName="text_1" refType="h" fact="0.2703"/>
          <dgm:constr type="l" for="ch" forName="text_accent_1" refType="w" fact="0.1435"/>
          <dgm:constr type="t" for="ch" forName="text_accent_1" refType="h" fact="0.5581"/>
          <dgm:constr type="w" for="ch" forName="text_accent_1" refType="w" fact="0.0205"/>
          <dgm:constr type="h" for="ch" forName="text_accent_1" refType="h" fact="0.0324"/>
          <dgm:constr type="l" for="ch" forName="image_1" refType="w" fact="0"/>
          <dgm:constr type="t" for="ch" forName="image_1" refType="h" fact="0.2926"/>
          <dgm:constr type="w" for="ch" forName="image_1" refType="w" fact="0.1755"/>
          <dgm:constr type="h" for="ch" forName="image_1" refType="h" fact="0.277"/>
          <dgm:constr type="l" for="ch" forName="image_accent_1" refType="w" fact="0.1133"/>
          <dgm:constr type="t" for="ch" forName="image_accent_1" refType="h" fact="0.5282"/>
          <dgm:constr type="w" for="ch" forName="image_accent_1" refType="w" fact="0.0205"/>
          <dgm:constr type="h" for="ch" forName="image_accent_1" refType="h" fact="0.0324"/>
          <dgm:constr type="l" for="ch" forName="image_2" refType="w" fact="0.4145"/>
          <dgm:constr type="t" for="ch" forName="image_2" refType="h" fact="0.4391"/>
          <dgm:constr type="w" for="ch" forName="image_2" refType="w" fact="0.1713"/>
          <dgm:constr type="h" for="ch" forName="image_2" refType="h" fact="0.2703"/>
          <dgm:constr type="l" for="ch" forName="image_accent_2" refType="w" fact="0.4183"/>
          <dgm:constr type="t" for="ch" forName="image_accent_2" refType="h" fact="0.5581"/>
          <dgm:constr type="w" for="ch" forName="image_accent_2" refType="w" fact="0.0205"/>
          <dgm:constr type="h" for="ch" forName="image_accent_2" refType="h" fact="0.0324"/>
          <dgm:constr type="l" for="ch" forName="text_2" refType="w" fact="0.2748"/>
          <dgm:constr type="t" for="ch" forName="text_2" refType="h" fact="0.2926"/>
          <dgm:constr type="w" for="ch" forName="text_2" refType="w" fact="0.1755"/>
          <dgm:constr type="h" for="ch" forName="text_2" refType="h" fact="0.277"/>
          <dgm:constr type="l" for="ch" forName="text_accent_2" refType="w" fact="0.388"/>
          <dgm:constr type="t" for="ch" forName="text_accent_2" refType="h" fact="0.5282"/>
          <dgm:constr type="w" for="ch" forName="text_accent_2" refType="w" fact="0.0205"/>
          <dgm:constr type="h" for="ch" forName="text_accent_2" refType="h" fact="0.0324"/>
          <dgm:constr type="l" for="ch" forName="text_3" refType="w" fact="0.1397"/>
          <dgm:constr type="t" for="ch" forName="text_3" refType="h" fact="0.1535"/>
          <dgm:constr type="w" for="ch" forName="text_3" refType="w" fact="0.1713"/>
          <dgm:constr type="h" for="ch" forName="text_3" refType="h" fact="0.2703"/>
          <dgm:constr type="l" for="ch" forName="text_accent_3" refType="w" fact="0.2509"/>
          <dgm:constr type="t" for="ch" forName="text_accent_3" refType="h" fact="0.1608"/>
          <dgm:constr type="w" for="ch" forName="text_accent_3" refType="w" fact="0.0205"/>
          <dgm:constr type="h" for="ch" forName="text_accent_3" refType="h" fact="0.0324"/>
          <dgm:constr type="l" for="ch" forName="image_3" refType="w" fact="0.2748"/>
          <dgm:constr type="t" for="ch" forName="image_3" refType="h" fact="0.0039"/>
          <dgm:constr type="w" for="ch" forName="image_3" refType="w" fact="0.1755"/>
          <dgm:constr type="h" for="ch" forName="image_3" refType="h" fact="0.277"/>
          <dgm:constr type="l" for="ch" forName="image_accent_3" refType="w" fact="0.282"/>
          <dgm:constr type="t" for="ch" forName="image_accent_3" refType="h" fact="0.1231"/>
          <dgm:constr type="w" for="ch" forName="image_accent_3" refType="w" fact="0.0205"/>
          <dgm:constr type="h" for="ch" forName="image_accent_3" refType="h" fact="0.0324"/>
          <dgm:constr type="l" for="ch" forName="text_4" refType="w" fact="0.4142"/>
          <dgm:constr type="t" for="ch" forName="text_4" refType="h" fact="0.1514"/>
          <dgm:constr type="w" for="ch" forName="text_4" refType="w" fact="0.1713"/>
          <dgm:constr type="h" for="ch" forName="text_4" refType="h" fact="0.2703"/>
          <dgm:constr type="l" for="ch" forName="text_accent_4" refType="w" fact="0.5615"/>
          <dgm:constr type="t" for="ch" forName="text_accent_4" refType="h" fact="0.2689"/>
          <dgm:constr type="w" for="ch" forName="text_accent_4" refType="w" fact="0.0205"/>
          <dgm:constr type="h" for="ch" forName="text_accent_4" refType="h" fact="0.0324"/>
          <dgm:constr type="l" for="ch" forName="image_4" refType="w" fact="0.5516"/>
          <dgm:constr type="t" for="ch" forName="image_4" refType="h" fact="0.2946"/>
          <dgm:constr type="w" for="ch" forName="image_4" refType="w" fact="0.1713"/>
          <dgm:constr type="h" for="ch" forName="image_4" refType="h" fact="0.2703"/>
          <dgm:constr type="l" for="ch" forName="image_accent_4" refType="w" fact="0.5908"/>
          <dgm:constr type="t" for="ch" forName="image_accent_4" refType="h" fact="0.3"/>
          <dgm:constr type="w" for="ch" forName="image_accent_4" refType="w" fact="0.0205"/>
          <dgm:constr type="h" for="ch" forName="image_accent_4" refType="h" fact="0.0324"/>
          <dgm:constr type="l" for="ch" forName="text_5" refType="w" fact="0.5514"/>
          <dgm:constr type="t" for="ch" forName="text_5" refType="h" fact="0.0067"/>
          <dgm:constr type="w" for="ch" forName="text_5" refType="w" fact="0.1713"/>
          <dgm:constr type="h" for="ch" forName="text_5" refType="h" fact="0.2703"/>
          <dgm:constr type="l" for="ch" forName="text_accent_5" refType="w" fact="0.6987"/>
          <dgm:constr type="t" for="ch" forName="text_accent_5" refType="h" fact="0.1234"/>
          <dgm:constr type="w" for="ch" forName="text_accent_5" refType="w" fact="0.0205"/>
          <dgm:constr type="h" for="ch" forName="text_accent_5" refType="h" fact="0.0324"/>
          <dgm:constr type="l" for="ch" forName="image_5" refType="w" fact="0.6888"/>
          <dgm:constr type="t" for="ch" forName="image_5" refType="h" fact="0.1492"/>
          <dgm:constr type="w" for="ch" forName="image_5" refType="w" fact="0.1713"/>
          <dgm:constr type="h" for="ch" forName="image_5" refType="h" fact="0.2703"/>
          <dgm:constr type="l" for="ch" forName="image_accent_5" refType="w" fact="0.728"/>
          <dgm:constr type="t" for="ch" forName="image_accent_5" refType="h" fact="0.1545"/>
          <dgm:constr type="w" for="ch" forName="image_accent_5" refType="w" fact="0.0205"/>
          <dgm:constr type="h" for="ch" forName="image_accent_5" refType="h" fact="0.0324"/>
          <dgm:constr type="l" for="ch" forName="text_6" refType="w" fact="0.6893"/>
          <dgm:constr type="t" for="ch" forName="text_6" refType="h" fact="0.4381"/>
          <dgm:constr type="w" for="ch" forName="text_6" refType="w" fact="0.1713"/>
          <dgm:constr type="h" for="ch" forName="text_6" refType="h" fact="0.2703"/>
          <dgm:constr type="l" for="ch" forName="text_accent_6" refType="w" fact="0.7296"/>
          <dgm:constr type="t" for="ch" forName="text_accent_6" refType="h" fact="0.6687"/>
          <dgm:constr type="w" for="ch" forName="text_accent_6" refType="w" fact="0.0205"/>
          <dgm:constr type="h" for="ch" forName="text_accent_6" refType="h" fact="0.0324"/>
          <dgm:constr type="l" for="ch" forName="image_6" refType="w" fact="0.5516"/>
          <dgm:constr type="t" for="ch" forName="image_6" refType="h" fact="0.5826"/>
          <dgm:constr type="w" for="ch" forName="image_6" refType="w" fact="0.1713"/>
          <dgm:constr type="h" for="ch" forName="image_6" refType="h" fact="0.2703"/>
          <dgm:constr type="l" for="ch" forName="image_accent_6" refType="w" fact="0.6975"/>
          <dgm:constr type="t" for="ch" forName="image_accent_6" refType="h" fact="0.7006"/>
          <dgm:constr type="w" for="ch" forName="image_accent_6" refType="w" fact="0.0205"/>
          <dgm:constr type="h" for="ch" forName="image_accent_6" refType="h" fact="0.0324"/>
          <dgm:constr type="l" for="ch" forName="image_7" refType="w" fact="0.1389"/>
          <dgm:constr type="t" for="ch" forName="image_7" refType="h" fact="0.7292"/>
          <dgm:constr type="w" for="ch" forName="image_7" refType="w" fact="0.1713"/>
          <dgm:constr type="h" for="ch" forName="image_7" refType="h" fact="0.2703"/>
          <dgm:constr type="l" for="ch" forName="image_accent_7" refType="w" fact="0.2501"/>
          <dgm:constr type="t" for="ch" forName="image_accent_7" refType="h" fact="0.7365"/>
          <dgm:constr type="w" for="ch" forName="image_accent_7" refType="w" fact="0.0205"/>
          <dgm:constr type="h" for="ch" forName="image_accent_7" refType="h" fact="0.0324"/>
          <dgm:constr type="l" for="ch" forName="text_7" refType="w" fact="0.2751"/>
          <dgm:constr type="t" for="ch" forName="text_7" refType="h" fact="0.5816"/>
          <dgm:constr type="w" for="ch" forName="text_7" refType="w" fact="0.1755"/>
          <dgm:constr type="h" for="ch" forName="text_7" refType="h" fact="0.277"/>
          <dgm:constr type="l" for="ch" forName="text_accent_7" refType="w" fact="0.2823"/>
          <dgm:constr type="t" for="ch" forName="text_accent_7" refType="h" fact="0.7007"/>
          <dgm:constr type="w" for="ch" forName="text_accent_7" refType="w" fact="0.0205"/>
          <dgm:constr type="h" for="ch" forName="text_accent_7" refType="h" fact="0.0324"/>
          <dgm:constr type="l" for="ch" forName="image_8" refType="w" fact="0.6886"/>
          <dgm:constr type="t" for="ch" forName="image_8" refType="h" fact="0.7297"/>
          <dgm:constr type="w" for="ch" forName="image_8" refType="w" fact="0.1713"/>
          <dgm:constr type="h" for="ch" forName="image_8" refType="h" fact="0.2703"/>
          <dgm:constr type="l" for="ch" forName="image_accent_8" refType="w" fact="0.8358"/>
          <dgm:constr type="t" for="ch" forName="image_accent_8" refType="h" fact="0.8472"/>
          <dgm:constr type="w" for="ch" forName="image_accent_8" refType="w" fact="0.0205"/>
          <dgm:constr type="h" for="ch" forName="image_accent_8" refType="h" fact="0.0324"/>
          <dgm:constr type="l" for="ch" forName="text_8" refType="w" fact="0.8264"/>
          <dgm:constr type="t" for="ch" forName="text_8" refType="h" fact="0.5839"/>
          <dgm:constr type="w" for="ch" forName="text_8" refType="w" fact="0.1713"/>
          <dgm:constr type="h" for="ch" forName="text_8" refType="h" fact="0.2703"/>
          <dgm:constr type="l" for="ch" forName="text_accent_8" refType="w" fact="0.8669"/>
          <dgm:constr type="t" for="ch" forName="text_accent_8" refType="h" fact="0.8162"/>
          <dgm:constr type="w" for="ch" forName="text_accent_8" refType="w" fact="0.0205"/>
          <dgm:constr type="h" for="ch" forName="text_accent_8" refType="h" fact="0.0324"/>
          <dgm:constr type="l" for="ch" forName="image_9" refType="w" fact="0.8265"/>
          <dgm:constr type="t" for="ch" forName="image_9" refType="h" fact="0.2933"/>
          <dgm:constr type="w" for="ch" forName="image_9" refType="w" fact="0.1713"/>
          <dgm:constr type="h" for="ch" forName="image_9" refType="h" fact="0.2703"/>
          <dgm:constr type="l" for="ch" forName="image_accent_9" refType="w" fact="0.9377"/>
          <dgm:constr type="t" for="ch" forName="image_accent_9" refType="h" fact="0.3006"/>
          <dgm:constr type="w" for="ch" forName="image_accent_9" refType="w" fact="0.0205"/>
          <dgm:constr type="h" for="ch" forName="image_accent_9" refType="h" fact="0.0324"/>
          <dgm:constr type="l" for="ch" forName="text_9" refType="w" fact="0.8245"/>
          <dgm:constr type="t" for="ch" forName="text_9" refType="h" fact="0"/>
          <dgm:constr type="w" for="ch" forName="text_9" refType="w" fact="0.1755"/>
          <dgm:constr type="h" for="ch" forName="text_9" refType="h" fact="0.277"/>
          <dgm:constr type="l" for="ch" forName="text_accent_9" refType="w" fact="0.9378"/>
          <dgm:constr type="t" for="ch" forName="text_accent_9" refType="h" fact="0.2356"/>
          <dgm:constr type="w" for="ch" forName="text_accent_9" refType="w" fact="0.0205"/>
          <dgm:constr type="h" for="ch" forName="text_accent_9" refType="h" fact="0.0324"/>
        </dgm:constrLst>
      </dgm:if>
      <dgm:if name="Name11" axis="ch" ptType="node" func="cnt" op="equ" val="10">
        <dgm:alg type="composite">
          <dgm:param type="ar" val="1.5996"/>
        </dgm:alg>
        <dgm:constrLst>
          <dgm:constr type="primFontSz" for="des" ptType="node" op="equ" val="65"/>
          <dgm:constr type="l" for="ch" forName="text_1" refType="w" fact="0.1397"/>
          <dgm:constr type="t" for="ch" forName="text_1" refType="h" fact="0.3837"/>
          <dgm:constr type="w" for="ch" forName="text_1" refType="w" fact="0.1713"/>
          <dgm:constr type="h" for="ch" forName="text_1" refType="h" fact="0.2362"/>
          <dgm:constr type="l" for="ch" forName="text_accent_1" refType="w" fact="0.1435"/>
          <dgm:constr type="t" for="ch" forName="text_accent_1" refType="h" fact="0.4876"/>
          <dgm:constr type="w" for="ch" forName="text_accent_1" refType="w" fact="0.0205"/>
          <dgm:constr type="h" for="ch" forName="text_accent_1" refType="h" fact="0.0283"/>
          <dgm:constr type="l" for="ch" forName="image_1" refType="w" fact="0"/>
          <dgm:constr type="t" for="ch" forName="image_1" refType="h" fact="0.2556"/>
          <dgm:constr type="w" for="ch" forName="image_1" refType="w" fact="0.1755"/>
          <dgm:constr type="h" for="ch" forName="image_1" refType="h" fact="0.242"/>
          <dgm:constr type="l" for="ch" forName="image_accent_1" refType="w" fact="0.1133"/>
          <dgm:constr type="t" for="ch" forName="image_accent_1" refType="h" fact="0.4615"/>
          <dgm:constr type="w" for="ch" forName="image_accent_1" refType="w" fact="0.0205"/>
          <dgm:constr type="h" for="ch" forName="image_accent_1" refType="h" fact="0.0283"/>
          <dgm:constr type="l" for="ch" forName="image_2" refType="w" fact="0.4145"/>
          <dgm:constr type="t" for="ch" forName="image_2" refType="h" fact="0.3837"/>
          <dgm:constr type="w" for="ch" forName="image_2" refType="w" fact="0.1713"/>
          <dgm:constr type="h" for="ch" forName="image_2" refType="h" fact="0.2362"/>
          <dgm:constr type="l" for="ch" forName="image_accent_2" refType="w" fact="0.4183"/>
          <dgm:constr type="t" for="ch" forName="image_accent_2" refType="h" fact="0.4876"/>
          <dgm:constr type="w" for="ch" forName="image_accent_2" refType="w" fact="0.0205"/>
          <dgm:constr type="h" for="ch" forName="image_accent_2" refType="h" fact="0.0283"/>
          <dgm:constr type="l" for="ch" forName="text_2" refType="w" fact="0.2748"/>
          <dgm:constr type="t" for="ch" forName="text_2" refType="h" fact="0.2556"/>
          <dgm:constr type="w" for="ch" forName="text_2" refType="w" fact="0.1755"/>
          <dgm:constr type="h" for="ch" forName="text_2" refType="h" fact="0.242"/>
          <dgm:constr type="l" for="ch" forName="text_accent_2" refType="w" fact="0.388"/>
          <dgm:constr type="t" for="ch" forName="text_accent_2" refType="h" fact="0.4615"/>
          <dgm:constr type="w" for="ch" forName="text_accent_2" refType="w" fact="0.0205"/>
          <dgm:constr type="h" for="ch" forName="text_accent_2" refType="h" fact="0.0283"/>
          <dgm:constr type="l" for="ch" forName="text_3" refType="w" fact="0.1397"/>
          <dgm:constr type="t" for="ch" forName="text_3" refType="h" fact="0.1341"/>
          <dgm:constr type="w" for="ch" forName="text_3" refType="w" fact="0.1713"/>
          <dgm:constr type="h" for="ch" forName="text_3" refType="h" fact="0.2362"/>
          <dgm:constr type="l" for="ch" forName="text_accent_3" refType="w" fact="0.2509"/>
          <dgm:constr type="t" for="ch" forName="text_accent_3" refType="h" fact="0.1405"/>
          <dgm:constr type="w" for="ch" forName="text_accent_3" refType="w" fact="0.0205"/>
          <dgm:constr type="h" for="ch" forName="text_accent_3" refType="h" fact="0.0283"/>
          <dgm:constr type="l" for="ch" forName="image_3" refType="w" fact="0.2748"/>
          <dgm:constr type="t" for="ch" forName="image_3" refType="h" fact="0.0034"/>
          <dgm:constr type="w" for="ch" forName="image_3" refType="w" fact="0.1755"/>
          <dgm:constr type="h" for="ch" forName="image_3" refType="h" fact="0.242"/>
          <dgm:constr type="l" for="ch" forName="image_accent_3" refType="w" fact="0.282"/>
          <dgm:constr type="t" for="ch" forName="image_accent_3" refType="h" fact="0.1075"/>
          <dgm:constr type="w" for="ch" forName="image_accent_3" refType="w" fact="0.0205"/>
          <dgm:constr type="h" for="ch" forName="image_accent_3" refType="h" fact="0.0283"/>
          <dgm:constr type="l" for="ch" forName="text_4" refType="w" fact="0.4142"/>
          <dgm:constr type="t" for="ch" forName="text_4" refType="h" fact="0.1323"/>
          <dgm:constr type="w" for="ch" forName="text_4" refType="w" fact="0.1713"/>
          <dgm:constr type="h" for="ch" forName="text_4" refType="h" fact="0.2362"/>
          <dgm:constr type="l" for="ch" forName="text_accent_4" refType="w" fact="0.5615"/>
          <dgm:constr type="t" for="ch" forName="text_accent_4" refType="h" fact="0.235"/>
          <dgm:constr type="w" for="ch" forName="text_accent_4" refType="w" fact="0.0205"/>
          <dgm:constr type="h" for="ch" forName="text_accent_4" refType="h" fact="0.0283"/>
          <dgm:constr type="l" for="ch" forName="image_4" refType="w" fact="0.5516"/>
          <dgm:constr type="t" for="ch" forName="image_4" refType="h" fact="0.2574"/>
          <dgm:constr type="w" for="ch" forName="image_4" refType="w" fact="0.1713"/>
          <dgm:constr type="h" for="ch" forName="image_4" refType="h" fact="0.2362"/>
          <dgm:constr type="l" for="ch" forName="image_accent_4" refType="w" fact="0.5908"/>
          <dgm:constr type="t" for="ch" forName="image_accent_4" refType="h" fact="0.2621"/>
          <dgm:constr type="w" for="ch" forName="image_accent_4" refType="w" fact="0.0205"/>
          <dgm:constr type="h" for="ch" forName="image_accent_4" refType="h" fact="0.0283"/>
          <dgm:constr type="l" for="ch" forName="text_5" refType="w" fact="0.5514"/>
          <dgm:constr type="t" for="ch" forName="text_5" refType="h" fact="0.0059"/>
          <dgm:constr type="w" for="ch" forName="text_5" refType="w" fact="0.1713"/>
          <dgm:constr type="h" for="ch" forName="text_5" refType="h" fact="0.2362"/>
          <dgm:constr type="l" for="ch" forName="text_accent_5" refType="w" fact="0.6987"/>
          <dgm:constr type="t" for="ch" forName="text_accent_5" refType="h" fact="0.1078"/>
          <dgm:constr type="w" for="ch" forName="text_accent_5" refType="w" fact="0.0205"/>
          <dgm:constr type="h" for="ch" forName="text_accent_5" refType="h" fact="0.0283"/>
          <dgm:constr type="l" for="ch" forName="image_5" refType="w" fact="0.6888"/>
          <dgm:constr type="t" for="ch" forName="image_5" refType="h" fact="0.1303"/>
          <dgm:constr type="w" for="ch" forName="image_5" refType="w" fact="0.1713"/>
          <dgm:constr type="h" for="ch" forName="image_5" refType="h" fact="0.2362"/>
          <dgm:constr type="l" for="ch" forName="image_accent_5" refType="w" fact="0.728"/>
          <dgm:constr type="t" for="ch" forName="image_accent_5" refType="h" fact="0.135"/>
          <dgm:constr type="w" for="ch" forName="image_accent_5" refType="w" fact="0.0205"/>
          <dgm:constr type="h" for="ch" forName="image_accent_5" refType="h" fact="0.0283"/>
          <dgm:constr type="l" for="ch" forName="text_6" refType="w" fact="0.6893"/>
          <dgm:constr type="t" for="ch" forName="text_6" refType="h" fact="0.3828"/>
          <dgm:constr type="w" for="ch" forName="text_6" refType="w" fact="0.1713"/>
          <dgm:constr type="h" for="ch" forName="text_6" refType="h" fact="0.2362"/>
          <dgm:constr type="l" for="ch" forName="text_accent_6" refType="w" fact="0.7296"/>
          <dgm:constr type="t" for="ch" forName="text_accent_6" refType="h" fact="0.5843"/>
          <dgm:constr type="w" for="ch" forName="text_accent_6" refType="w" fact="0.0205"/>
          <dgm:constr type="h" for="ch" forName="text_accent_6" refType="h" fact="0.0283"/>
          <dgm:constr type="l" for="ch" forName="image_6" refType="w" fact="0.5516"/>
          <dgm:constr type="t" for="ch" forName="image_6" refType="h" fact="0.5091"/>
          <dgm:constr type="w" for="ch" forName="image_6" refType="w" fact="0.1713"/>
          <dgm:constr type="h" for="ch" forName="image_6" refType="h" fact="0.2362"/>
          <dgm:constr type="l" for="ch" forName="image_accent_6" refType="w" fact="0.6975"/>
          <dgm:constr type="t" for="ch" forName="image_accent_6" refType="h" fact="0.6121"/>
          <dgm:constr type="w" for="ch" forName="image_accent_6" refType="w" fact="0.0205"/>
          <dgm:constr type="h" for="ch" forName="image_accent_6" refType="h" fact="0.0283"/>
          <dgm:constr type="l" for="ch" forName="image_7" refType="w" fact="0.1389"/>
          <dgm:constr type="t" for="ch" forName="image_7" refType="h" fact="0.6371"/>
          <dgm:constr type="w" for="ch" forName="image_7" refType="w" fact="0.1713"/>
          <dgm:constr type="h" for="ch" forName="image_7" refType="h" fact="0.2362"/>
          <dgm:constr type="l" for="ch" forName="image_accent_7" refType="w" fact="0.2501"/>
          <dgm:constr type="t" for="ch" forName="image_accent_7" refType="h" fact="0.6435"/>
          <dgm:constr type="w" for="ch" forName="image_accent_7" refType="w" fact="0.0205"/>
          <dgm:constr type="h" for="ch" forName="image_accent_7" refType="h" fact="0.0283"/>
          <dgm:constr type="l" for="ch" forName="text_7" refType="w" fact="0.2751"/>
          <dgm:constr type="t" for="ch" forName="text_7" refType="h" fact="0.5081"/>
          <dgm:constr type="w" for="ch" forName="text_7" refType="w" fact="0.1755"/>
          <dgm:constr type="h" for="ch" forName="text_7" refType="h" fact="0.242"/>
          <dgm:constr type="l" for="ch" forName="text_accent_7" refType="w" fact="0.2823"/>
          <dgm:constr type="t" for="ch" forName="text_accent_7" refType="h" fact="0.6122"/>
          <dgm:constr type="w" for="ch" forName="text_accent_7" refType="w" fact="0.0205"/>
          <dgm:constr type="h" for="ch" forName="text_accent_7" refType="h" fact="0.0283"/>
          <dgm:constr type="l" for="ch" forName="image_8" refType="w" fact="0.6886"/>
          <dgm:constr type="t" for="ch" forName="image_8" refType="h" fact="0.6376"/>
          <dgm:constr type="w" for="ch" forName="image_8" refType="w" fact="0.1713"/>
          <dgm:constr type="h" for="ch" forName="image_8" refType="h" fact="0.2362"/>
          <dgm:constr type="l" for="ch" forName="image_accent_8" refType="w" fact="0.8358"/>
          <dgm:constr type="t" for="ch" forName="image_accent_8" refType="h" fact="0.7402"/>
          <dgm:constr type="w" for="ch" forName="image_accent_8" refType="w" fact="0.0205"/>
          <dgm:constr type="h" for="ch" forName="image_accent_8" refType="h" fact="0.0283"/>
          <dgm:constr type="l" for="ch" forName="text_8" refType="w" fact="0.8264"/>
          <dgm:constr type="t" for="ch" forName="text_8" refType="h" fact="0.5102"/>
          <dgm:constr type="w" for="ch" forName="text_8" refType="w" fact="0.1713"/>
          <dgm:constr type="h" for="ch" forName="text_8" refType="h" fact="0.2362"/>
          <dgm:constr type="l" for="ch" forName="text_accent_8" refType="w" fact="0.8669"/>
          <dgm:constr type="t" for="ch" forName="text_accent_8" refType="h" fact="0.7131"/>
          <dgm:constr type="w" for="ch" forName="text_accent_8" refType="w" fact="0.0205"/>
          <dgm:constr type="h" for="ch" forName="text_accent_8" refType="h" fact="0.0283"/>
          <dgm:constr type="l" for="ch" forName="image_9" refType="w" fact="0.8265"/>
          <dgm:constr type="t" for="ch" forName="image_9" refType="h" fact="0.2563"/>
          <dgm:constr type="w" for="ch" forName="image_9" refType="w" fact="0.1713"/>
          <dgm:constr type="h" for="ch" forName="image_9" refType="h" fact="0.2362"/>
          <dgm:constr type="l" for="ch" forName="image_accent_9" refType="w" fact="0.9377"/>
          <dgm:constr type="t" for="ch" forName="image_accent_9" refType="h" fact="0.2626"/>
          <dgm:constr type="w" for="ch" forName="image_accent_9" refType="w" fact="0.0205"/>
          <dgm:constr type="h" for="ch" forName="image_accent_9" refType="h" fact="0.0283"/>
          <dgm:constr type="l" for="ch" forName="text_9" refType="w" fact="0.8245"/>
          <dgm:constr type="t" for="ch" forName="text_9" refType="h" fact="0"/>
          <dgm:constr type="w" for="ch" forName="text_9" refType="w" fact="0.1755"/>
          <dgm:constr type="h" for="ch" forName="text_9" refType="h" fact="0.242"/>
          <dgm:constr type="l" for="ch" forName="text_accent_9" refType="w" fact="0.9378"/>
          <dgm:constr type="t" for="ch" forName="text_accent_9" refType="h" fact="0.2059"/>
          <dgm:constr type="w" for="ch" forName="text_accent_9" refType="w" fact="0.0205"/>
          <dgm:constr type="h" for="ch" forName="text_accent_9" refType="h" fact="0.0283"/>
          <dgm:constr type="l" for="ch" forName="text_10" refType="w" fact="0.4136"/>
          <dgm:constr type="t" for="ch" forName="text_10" refType="h" fact="0.6376"/>
          <dgm:constr type="w" for="ch" forName="text_10" refType="w" fact="0.1713"/>
          <dgm:constr type="h" for="ch" forName="text_10" refType="h" fact="0.2362"/>
          <dgm:constr type="l" for="ch" forName="text_accent_10" refType="w" fact="0.4539"/>
          <dgm:constr type="t" for="ch" forName="text_accent_10" refType="h" fact="0.839"/>
          <dgm:constr type="w" for="ch" forName="text_accent_10" refType="w" fact="0.0205"/>
          <dgm:constr type="h" for="ch" forName="text_accent_10" refType="h" fact="0.0283"/>
          <dgm:constr type="l" for="ch" forName="image_10" refType="w" fact="0.2759"/>
          <dgm:constr type="t" for="ch" forName="image_10" refType="h" fact="0.7638"/>
          <dgm:constr type="w" for="ch" forName="image_10" refType="w" fact="0.1713"/>
          <dgm:constr type="h" for="ch" forName="image_10" refType="h" fact="0.2362"/>
          <dgm:constr type="l" for="ch" forName="image_accent_10" refType="w" fact="0.4218"/>
          <dgm:constr type="t" for="ch" forName="image_accent_10" refType="h" fact="0.8669"/>
          <dgm:constr type="w" for="ch" forName="image_accent_10" refType="w" fact="0.0205"/>
          <dgm:constr type="h" for="ch" forName="image_accent_10" refType="h" fact="0.0283"/>
        </dgm:constrLst>
      </dgm:if>
      <dgm:if name="Name12" axis="ch" ptType="node" func="cnt" op="equ" val="11">
        <dgm:alg type="composite">
          <dgm:param type="ar" val="1.4213"/>
        </dgm:alg>
        <dgm:constrLst>
          <dgm:constr type="primFontSz" for="des" ptType="node" op="equ" val="65"/>
          <dgm:constr type="l" for="ch" forName="text_1" refType="w" fact="0.1397"/>
          <dgm:constr type="t" for="ch" forName="text_1" refType="h" fact="0.3409"/>
          <dgm:constr type="w" for="ch" forName="text_1" refType="w" fact="0.1713"/>
          <dgm:constr type="h" for="ch" forName="text_1" refType="h" fact="0.2099"/>
          <dgm:constr type="l" for="ch" forName="text_accent_1" refType="w" fact="0.1435"/>
          <dgm:constr type="t" for="ch" forName="text_accent_1" refType="h" fact="0.4333"/>
          <dgm:constr type="w" for="ch" forName="text_accent_1" refType="w" fact="0.0205"/>
          <dgm:constr type="h" for="ch" forName="text_accent_1" refType="h" fact="0.0252"/>
          <dgm:constr type="l" for="ch" forName="image_1" refType="w" fact="0"/>
          <dgm:constr type="t" for="ch" forName="image_1" refType="h" fact="0.2271"/>
          <dgm:constr type="w" for="ch" forName="image_1" refType="w" fact="0.1755"/>
          <dgm:constr type="h" for="ch" forName="image_1" refType="h" fact="0.2151"/>
          <dgm:constr type="l" for="ch" forName="image_accent_1" refType="w" fact="0.1133"/>
          <dgm:constr type="t" for="ch" forName="image_accent_1" refType="h" fact="0.4101"/>
          <dgm:constr type="w" for="ch" forName="image_accent_1" refType="w" fact="0.0205"/>
          <dgm:constr type="h" for="ch" forName="image_accent_1" refType="h" fact="0.0252"/>
          <dgm:constr type="l" for="ch" forName="image_2" refType="w" fact="0.4145"/>
          <dgm:constr type="t" for="ch" forName="image_2" refType="h" fact="0.3409"/>
          <dgm:constr type="w" for="ch" forName="image_2" refType="w" fact="0.1713"/>
          <dgm:constr type="h" for="ch" forName="image_2" refType="h" fact="0.2099"/>
          <dgm:constr type="l" for="ch" forName="image_accent_2" refType="w" fact="0.4183"/>
          <dgm:constr type="t" for="ch" forName="image_accent_2" refType="h" fact="0.4333"/>
          <dgm:constr type="w" for="ch" forName="image_accent_2" refType="w" fact="0.0205"/>
          <dgm:constr type="h" for="ch" forName="image_accent_2" refType="h" fact="0.0252"/>
          <dgm:constr type="l" for="ch" forName="text_2" refType="w" fact="0.2748"/>
          <dgm:constr type="t" for="ch" forName="text_2" refType="h" fact="0.2271"/>
          <dgm:constr type="w" for="ch" forName="text_2" refType="w" fact="0.1755"/>
          <dgm:constr type="h" for="ch" forName="text_2" refType="h" fact="0.2151"/>
          <dgm:constr type="l" for="ch" forName="text_accent_2" refType="w" fact="0.388"/>
          <dgm:constr type="t" for="ch" forName="text_accent_2" refType="h" fact="0.4101"/>
          <dgm:constr type="w" for="ch" forName="text_accent_2" refType="w" fact="0.0205"/>
          <dgm:constr type="h" for="ch" forName="text_accent_2" refType="h" fact="0.0252"/>
          <dgm:constr type="l" for="ch" forName="text_3" refType="w" fact="0.1397"/>
          <dgm:constr type="t" for="ch" forName="text_3" refType="h" fact="0.1192"/>
          <dgm:constr type="w" for="ch" forName="text_3" refType="w" fact="0.1713"/>
          <dgm:constr type="h" for="ch" forName="text_3" refType="h" fact="0.2099"/>
          <dgm:constr type="l" for="ch" forName="text_accent_3" refType="w" fact="0.2509"/>
          <dgm:constr type="t" for="ch" forName="text_accent_3" refType="h" fact="0.1249"/>
          <dgm:constr type="w" for="ch" forName="text_accent_3" refType="w" fact="0.0205"/>
          <dgm:constr type="h" for="ch" forName="text_accent_3" refType="h" fact="0.0252"/>
          <dgm:constr type="l" for="ch" forName="image_3" refType="w" fact="0.2748"/>
          <dgm:constr type="t" for="ch" forName="image_3" refType="h" fact="0.003"/>
          <dgm:constr type="w" for="ch" forName="image_3" refType="w" fact="0.1755"/>
          <dgm:constr type="h" for="ch" forName="image_3" refType="h" fact="0.2151"/>
          <dgm:constr type="l" for="ch" forName="image_accent_3" refType="w" fact="0.282"/>
          <dgm:constr type="t" for="ch" forName="image_accent_3" refType="h" fact="0.0955"/>
          <dgm:constr type="w" for="ch" forName="image_accent_3" refType="w" fact="0.0205"/>
          <dgm:constr type="h" for="ch" forName="image_accent_3" refType="h" fact="0.0252"/>
          <dgm:constr type="l" for="ch" forName="text_4" refType="w" fact="0.4142"/>
          <dgm:constr type="t" for="ch" forName="text_4" refType="h" fact="0.1175"/>
          <dgm:constr type="w" for="ch" forName="text_4" refType="w" fact="0.1713"/>
          <dgm:constr type="h" for="ch" forName="text_4" refType="h" fact="0.2099"/>
          <dgm:constr type="l" for="ch" forName="text_accent_4" refType="w" fact="0.5615"/>
          <dgm:constr type="t" for="ch" forName="text_accent_4" refType="h" fact="0.2088"/>
          <dgm:constr type="w" for="ch" forName="text_accent_4" refType="w" fact="0.0205"/>
          <dgm:constr type="h" for="ch" forName="text_accent_4" refType="h" fact="0.0252"/>
          <dgm:constr type="l" for="ch" forName="image_4" refType="w" fact="0.5516"/>
          <dgm:constr type="t" for="ch" forName="image_4" refType="h" fact="0.2288"/>
          <dgm:constr type="w" for="ch" forName="image_4" refType="w" fact="0.1713"/>
          <dgm:constr type="h" for="ch" forName="image_4" refType="h" fact="0.2099"/>
          <dgm:constr type="l" for="ch" forName="image_accent_4" refType="w" fact="0.5908"/>
          <dgm:constr type="t" for="ch" forName="image_accent_4" refType="h" fact="0.2329"/>
          <dgm:constr type="w" for="ch" forName="image_accent_4" refType="w" fact="0.0205"/>
          <dgm:constr type="h" for="ch" forName="image_accent_4" refType="h" fact="0.0252"/>
          <dgm:constr type="l" for="ch" forName="text_5" refType="w" fact="0.5514"/>
          <dgm:constr type="t" for="ch" forName="text_5" refType="h" fact="0.0052"/>
          <dgm:constr type="w" for="ch" forName="text_5" refType="w" fact="0.1713"/>
          <dgm:constr type="h" for="ch" forName="text_5" refType="h" fact="0.2099"/>
          <dgm:constr type="l" for="ch" forName="text_accent_5" refType="w" fact="0.6987"/>
          <dgm:constr type="t" for="ch" forName="text_accent_5" refType="h" fact="0.0958"/>
          <dgm:constr type="w" for="ch" forName="text_accent_5" refType="w" fact="0.0205"/>
          <dgm:constr type="h" for="ch" forName="text_accent_5" refType="h" fact="0.0252"/>
          <dgm:constr type="l" for="ch" forName="image_5" refType="w" fact="0.6888"/>
          <dgm:constr type="t" for="ch" forName="image_5" refType="h" fact="0.1158"/>
          <dgm:constr type="w" for="ch" forName="image_5" refType="w" fact="0.1713"/>
          <dgm:constr type="h" for="ch" forName="image_5" refType="h" fact="0.2099"/>
          <dgm:constr type="l" for="ch" forName="image_accent_5" refType="w" fact="0.728"/>
          <dgm:constr type="t" for="ch" forName="image_accent_5" refType="h" fact="0.12"/>
          <dgm:constr type="w" for="ch" forName="image_accent_5" refType="w" fact="0.0205"/>
          <dgm:constr type="h" for="ch" forName="image_accent_5" refType="h" fact="0.0252"/>
          <dgm:constr type="l" for="ch" forName="text_6" refType="w" fact="0.6893"/>
          <dgm:constr type="t" for="ch" forName="text_6" refType="h" fact="0.3402"/>
          <dgm:constr type="w" for="ch" forName="text_6" refType="w" fact="0.1713"/>
          <dgm:constr type="h" for="ch" forName="text_6" refType="h" fact="0.2099"/>
          <dgm:constr type="l" for="ch" forName="text_accent_6" refType="w" fact="0.7296"/>
          <dgm:constr type="t" for="ch" forName="text_accent_6" refType="h" fact="0.5192"/>
          <dgm:constr type="w" for="ch" forName="text_accent_6" refType="w" fact="0.0205"/>
          <dgm:constr type="h" for="ch" forName="text_accent_6" refType="h" fact="0.0252"/>
          <dgm:constr type="l" for="ch" forName="image_6" refType="w" fact="0.5516"/>
          <dgm:constr type="t" for="ch" forName="image_6" refType="h" fact="0.4523"/>
          <dgm:constr type="w" for="ch" forName="image_6" refType="w" fact="0.1713"/>
          <dgm:constr type="h" for="ch" forName="image_6" refType="h" fact="0.2099"/>
          <dgm:constr type="l" for="ch" forName="image_accent_6" refType="w" fact="0.6975"/>
          <dgm:constr type="t" for="ch" forName="image_accent_6" refType="h" fact="0.5439"/>
          <dgm:constr type="w" for="ch" forName="image_accent_6" refType="w" fact="0.0205"/>
          <dgm:constr type="h" for="ch" forName="image_accent_6" refType="h" fact="0.0252"/>
          <dgm:constr type="l" for="ch" forName="image_7" refType="w" fact="0.1389"/>
          <dgm:constr type="t" for="ch" forName="image_7" refType="h" fact="0.5661"/>
          <dgm:constr type="w" for="ch" forName="image_7" refType="w" fact="0.1713"/>
          <dgm:constr type="h" for="ch" forName="image_7" refType="h" fact="0.2099"/>
          <dgm:constr type="l" for="ch" forName="image_accent_7" refType="w" fact="0.2501"/>
          <dgm:constr type="t" for="ch" forName="image_accent_7" refType="h" fact="0.5718"/>
          <dgm:constr type="w" for="ch" forName="image_accent_7" refType="w" fact="0.0205"/>
          <dgm:constr type="h" for="ch" forName="image_accent_7" refType="h" fact="0.0252"/>
          <dgm:constr type="l" for="ch" forName="text_7" refType="w" fact="0.2751"/>
          <dgm:constr type="t" for="ch" forName="text_7" refType="h" fact="0.4515"/>
          <dgm:constr type="w" for="ch" forName="text_7" refType="w" fact="0.1755"/>
          <dgm:constr type="h" for="ch" forName="text_7" refType="h" fact="0.2151"/>
          <dgm:constr type="l" for="ch" forName="text_accent_7" refType="w" fact="0.2823"/>
          <dgm:constr type="t" for="ch" forName="text_accent_7" refType="h" fact="0.544"/>
          <dgm:constr type="w" for="ch" forName="text_accent_7" refType="w" fact="0.0205"/>
          <dgm:constr type="h" for="ch" forName="text_accent_7" refType="h" fact="0.0252"/>
          <dgm:constr type="l" for="ch" forName="image_8" refType="w" fact="0.6886"/>
          <dgm:constr type="t" for="ch" forName="image_8" refType="h" fact="0.5665"/>
          <dgm:constr type="w" for="ch" forName="image_8" refType="w" fact="0.1713"/>
          <dgm:constr type="h" for="ch" forName="image_8" refType="h" fact="0.2099"/>
          <dgm:constr type="l" for="ch" forName="image_accent_8" refType="w" fact="0.8358"/>
          <dgm:constr type="t" for="ch" forName="image_accent_8" refType="h" fact="0.6577"/>
          <dgm:constr type="w" for="ch" forName="image_accent_8" refType="w" fact="0.0205"/>
          <dgm:constr type="h" for="ch" forName="image_accent_8" refType="h" fact="0.0252"/>
          <dgm:constr type="l" for="ch" forName="text_8" refType="w" fact="0.8264"/>
          <dgm:constr type="t" for="ch" forName="text_8" refType="h" fact="0.4533"/>
          <dgm:constr type="w" for="ch" forName="text_8" refType="w" fact="0.1713"/>
          <dgm:constr type="h" for="ch" forName="text_8" refType="h" fact="0.2099"/>
          <dgm:constr type="l" for="ch" forName="text_accent_8" refType="w" fact="0.8669"/>
          <dgm:constr type="t" for="ch" forName="text_accent_8" refType="h" fact="0.6337"/>
          <dgm:constr type="w" for="ch" forName="text_accent_8" refType="w" fact="0.0205"/>
          <dgm:constr type="h" for="ch" forName="text_accent_8" refType="h" fact="0.0252"/>
          <dgm:constr type="l" for="ch" forName="image_9" refType="w" fact="0.8265"/>
          <dgm:constr type="t" for="ch" forName="image_9" refType="h" fact="0.2277"/>
          <dgm:constr type="w" for="ch" forName="image_9" refType="w" fact="0.1713"/>
          <dgm:constr type="h" for="ch" forName="image_9" refType="h" fact="0.2099"/>
          <dgm:constr type="l" for="ch" forName="image_accent_9" refType="w" fact="0.9377"/>
          <dgm:constr type="t" for="ch" forName="image_accent_9" refType="h" fact="0.2334"/>
          <dgm:constr type="w" for="ch" forName="image_accent_9" refType="w" fact="0.0205"/>
          <dgm:constr type="h" for="ch" forName="image_accent_9" refType="h" fact="0.0252"/>
          <dgm:constr type="l" for="ch" forName="text_9" refType="w" fact="0.8245"/>
          <dgm:constr type="t" for="ch" forName="text_9" refType="h" fact="0"/>
          <dgm:constr type="w" for="ch" forName="text_9" refType="w" fact="0.1755"/>
          <dgm:constr type="h" for="ch" forName="text_9" refType="h" fact="0.2151"/>
          <dgm:constr type="l" for="ch" forName="text_accent_9" refType="w" fact="0.9378"/>
          <dgm:constr type="t" for="ch" forName="text_accent_9" refType="h" fact="0.1829"/>
          <dgm:constr type="w" for="ch" forName="text_accent_9" refType="w" fact="0.0205"/>
          <dgm:constr type="h" for="ch" forName="text_accent_9" refType="h" fact="0.0252"/>
          <dgm:constr type="l" for="ch" forName="text_10" refType="w" fact="0.4136"/>
          <dgm:constr type="t" for="ch" forName="text_10" refType="h" fact="0.5665"/>
          <dgm:constr type="w" for="ch" forName="text_10" refType="w" fact="0.1713"/>
          <dgm:constr type="h" for="ch" forName="text_10" refType="h" fact="0.2099"/>
          <dgm:constr type="l" for="ch" forName="text_accent_10" refType="w" fact="0.4539"/>
          <dgm:constr type="t" for="ch" forName="text_accent_10" refType="h" fact="0.7455"/>
          <dgm:constr type="w" for="ch" forName="text_accent_10" refType="w" fact="0.0205"/>
          <dgm:constr type="h" for="ch" forName="text_accent_10" refType="h" fact="0.0252"/>
          <dgm:constr type="l" for="ch" forName="image_10" refType="w" fact="0.2759"/>
          <dgm:constr type="t" for="ch" forName="image_10" refType="h" fact="0.6787"/>
          <dgm:constr type="w" for="ch" forName="image_10" refType="w" fact="0.1713"/>
          <dgm:constr type="h" for="ch" forName="image_10" refType="h" fact="0.2099"/>
          <dgm:constr type="l" for="ch" forName="image_accent_10" refType="w" fact="0.4218"/>
          <dgm:constr type="t" for="ch" forName="image_accent_10" refType="h" fact="0.7703"/>
          <dgm:constr type="w" for="ch" forName="image_accent_10" refType="w" fact="0.0205"/>
          <dgm:constr type="h" for="ch" forName="image_accent_10" refType="h" fact="0.0252"/>
          <dgm:constr type="l" for="ch" forName="text_11" refType="w" fact="0.6892"/>
          <dgm:constr type="t" for="ch" forName="text_11" refType="h" fact="0.7901"/>
          <dgm:constr type="w" for="ch" forName="text_11" refType="w" fact="0.1713"/>
          <dgm:constr type="h" for="ch" forName="text_11" refType="h" fact="0.2099"/>
          <dgm:constr type="l" for="ch" forName="text_accent_11" refType="w" fact="0.693"/>
          <dgm:constr type="t" for="ch" forName="text_accent_11" refType="h" fact="0.8825"/>
          <dgm:constr type="w" for="ch" forName="text_accent_11" refType="w" fact="0.0205"/>
          <dgm:constr type="h" for="ch" forName="text_accent_11" refType="h" fact="0.0252"/>
          <dgm:constr type="l" for="ch" forName="image_11" refType="w" fact="0.5495"/>
          <dgm:constr type="t" for="ch" forName="image_11" refType="h" fact="0.6764"/>
          <dgm:constr type="w" for="ch" forName="image_11" refType="w" fact="0.1755"/>
          <dgm:constr type="h" for="ch" forName="image_11" refType="h" fact="0.2151"/>
          <dgm:constr type="l" for="ch" forName="image_accent_11" refType="w" fact="0.6627"/>
          <dgm:constr type="t" for="ch" forName="image_accent_11" refType="h" fact="0.8593"/>
          <dgm:constr type="w" for="ch" forName="image_accent_11" refType="w" fact="0.0205"/>
          <dgm:constr type="h" for="ch" forName="image_accent_11" refType="h" fact="0.0252"/>
        </dgm:constrLst>
      </dgm:if>
      <dgm:if name="Name13" axis="ch" ptType="node" func="cnt" op="equ" val="12">
        <dgm:alg type="composite">
          <dgm:param type="ar" val="1.6138"/>
        </dgm:alg>
        <dgm:constrLst>
          <dgm:constr type="primFontSz" for="des" ptType="node" op="equ" val="65"/>
          <dgm:constr type="l" for="ch" forName="text_1" refType="w" fact="0.123"/>
          <dgm:constr type="t" for="ch" forName="text_1" refType="h" fact="0.3409"/>
          <dgm:constr type="w" for="ch" forName="text_1" refType="w" fact="0.1508"/>
          <dgm:constr type="h" for="ch" forName="text_1" refType="h" fact="0.2099"/>
          <dgm:constr type="l" for="ch" forName="text_accent_1" refType="w" fact="0.1264"/>
          <dgm:constr type="t" for="ch" forName="text_accent_1" refType="h" fact="0.4333"/>
          <dgm:constr type="w" for="ch" forName="text_accent_1" refType="w" fact="0.0181"/>
          <dgm:constr type="h" for="ch" forName="text_accent_1" refType="h" fact="0.0252"/>
          <dgm:constr type="l" for="ch" forName="image_1" refType="w" fact="0"/>
          <dgm:constr type="t" for="ch" forName="image_1" refType="h" fact="0.2271"/>
          <dgm:constr type="w" for="ch" forName="image_1" refType="w" fact="0.1546"/>
          <dgm:constr type="h" for="ch" forName="image_1" refType="h" fact="0.2151"/>
          <dgm:constr type="l" for="ch" forName="image_accent_1" refType="w" fact="0.0998"/>
          <dgm:constr type="t" for="ch" forName="image_accent_1" refType="h" fact="0.4101"/>
          <dgm:constr type="w" for="ch" forName="image_accent_1" refType="w" fact="0.0181"/>
          <dgm:constr type="h" for="ch" forName="image_accent_1" refType="h" fact="0.0252"/>
          <dgm:constr type="l" for="ch" forName="image_2" refType="w" fact="0.365"/>
          <dgm:constr type="t" for="ch" forName="image_2" refType="h" fact="0.3409"/>
          <dgm:constr type="w" for="ch" forName="image_2" refType="w" fact="0.1508"/>
          <dgm:constr type="h" for="ch" forName="image_2" refType="h" fact="0.2099"/>
          <dgm:constr type="l" for="ch" forName="image_accent_2" refType="w" fact="0.3684"/>
          <dgm:constr type="t" for="ch" forName="image_accent_2" refType="h" fact="0.4333"/>
          <dgm:constr type="w" for="ch" forName="image_accent_2" refType="w" fact="0.0181"/>
          <dgm:constr type="h" for="ch" forName="image_accent_2" refType="h" fact="0.0252"/>
          <dgm:constr type="l" for="ch" forName="text_2" refType="w" fact="0.242"/>
          <dgm:constr type="t" for="ch" forName="text_2" refType="h" fact="0.2271"/>
          <dgm:constr type="w" for="ch" forName="text_2" refType="w" fact="0.1546"/>
          <dgm:constr type="h" for="ch" forName="text_2" refType="h" fact="0.2151"/>
          <dgm:constr type="l" for="ch" forName="text_accent_2" refType="w" fact="0.3417"/>
          <dgm:constr type="t" for="ch" forName="text_accent_2" refType="h" fact="0.4101"/>
          <dgm:constr type="w" for="ch" forName="text_accent_2" refType="w" fact="0.0181"/>
          <dgm:constr type="h" for="ch" forName="text_accent_2" refType="h" fact="0.0252"/>
          <dgm:constr type="l" for="ch" forName="text_3" refType="w" fact="0.123"/>
          <dgm:constr type="t" for="ch" forName="text_3" refType="h" fact="0.1192"/>
          <dgm:constr type="w" for="ch" forName="text_3" refType="w" fact="0.1508"/>
          <dgm:constr type="h" for="ch" forName="text_3" refType="h" fact="0.2099"/>
          <dgm:constr type="l" for="ch" forName="text_accent_3" refType="w" fact="0.221"/>
          <dgm:constr type="t" for="ch" forName="text_accent_3" refType="h" fact="0.1249"/>
          <dgm:constr type="w" for="ch" forName="text_accent_3" refType="w" fact="0.0181"/>
          <dgm:constr type="h" for="ch" forName="text_accent_3" refType="h" fact="0.0252"/>
          <dgm:constr type="l" for="ch" forName="image_3" refType="w" fact="0.242"/>
          <dgm:constr type="t" for="ch" forName="image_3" refType="h" fact="0.003"/>
          <dgm:constr type="w" for="ch" forName="image_3" refType="w" fact="0.1546"/>
          <dgm:constr type="h" for="ch" forName="image_3" refType="h" fact="0.2151"/>
          <dgm:constr type="l" for="ch" forName="image_accent_3" refType="w" fact="0.2483"/>
          <dgm:constr type="t" for="ch" forName="image_accent_3" refType="h" fact="0.0955"/>
          <dgm:constr type="w" for="ch" forName="image_accent_3" refType="w" fact="0.0181"/>
          <dgm:constr type="h" for="ch" forName="image_accent_3" refType="h" fact="0.0252"/>
          <dgm:constr type="l" for="ch" forName="text_4" refType="w" fact="0.3648"/>
          <dgm:constr type="t" for="ch" forName="text_4" refType="h" fact="0.1175"/>
          <dgm:constr type="w" for="ch" forName="text_4" refType="w" fact="0.1508"/>
          <dgm:constr type="h" for="ch" forName="text_4" refType="h" fact="0.2099"/>
          <dgm:constr type="l" for="ch" forName="text_accent_4" refType="w" fact="0.4945"/>
          <dgm:constr type="t" for="ch" forName="text_accent_4" refType="h" fact="0.2088"/>
          <dgm:constr type="w" for="ch" forName="text_accent_4" refType="w" fact="0.0181"/>
          <dgm:constr type="h" for="ch" forName="text_accent_4" refType="h" fact="0.0252"/>
          <dgm:constr type="l" for="ch" forName="image_4" refType="w" fact="0.4858"/>
          <dgm:constr type="t" for="ch" forName="image_4" refType="h" fact="0.2288"/>
          <dgm:constr type="w" for="ch" forName="image_4" refType="w" fact="0.1508"/>
          <dgm:constr type="h" for="ch" forName="image_4" refType="h" fact="0.2099"/>
          <dgm:constr type="l" for="ch" forName="image_accent_4" refType="w" fact="0.5204"/>
          <dgm:constr type="t" for="ch" forName="image_accent_4" refType="h" fact="0.2329"/>
          <dgm:constr type="w" for="ch" forName="image_accent_4" refType="w" fact="0.0181"/>
          <dgm:constr type="h" for="ch" forName="image_accent_4" refType="h" fact="0.0252"/>
          <dgm:constr type="l" for="ch" forName="text_5" refType="w" fact="0.4856"/>
          <dgm:constr type="t" for="ch" forName="text_5" refType="h" fact="0.0052"/>
          <dgm:constr type="w" for="ch" forName="text_5" refType="w" fact="0.1508"/>
          <dgm:constr type="h" for="ch" forName="text_5" refType="h" fact="0.2099"/>
          <dgm:constr type="l" for="ch" forName="text_accent_5" refType="w" fact="0.6153"/>
          <dgm:constr type="t" for="ch" forName="text_accent_5" refType="h" fact="0.0958"/>
          <dgm:constr type="w" for="ch" forName="text_accent_5" refType="w" fact="0.0181"/>
          <dgm:constr type="h" for="ch" forName="text_accent_5" refType="h" fact="0.0252"/>
          <dgm:constr type="l" for="ch" forName="image_5" refType="w" fact="0.6066"/>
          <dgm:constr type="t" for="ch" forName="image_5" refType="h" fact="0.1158"/>
          <dgm:constr type="w" for="ch" forName="image_5" refType="w" fact="0.1508"/>
          <dgm:constr type="h" for="ch" forName="image_5" refType="h" fact="0.2099"/>
          <dgm:constr type="l" for="ch" forName="image_accent_5" refType="w" fact="0.6412"/>
          <dgm:constr type="t" for="ch" forName="image_accent_5" refType="h" fact="0.12"/>
          <dgm:constr type="w" for="ch" forName="image_accent_5" refType="w" fact="0.0181"/>
          <dgm:constr type="h" for="ch" forName="image_accent_5" refType="h" fact="0.0252"/>
          <dgm:constr type="l" for="ch" forName="text_6" refType="w" fact="0.6071"/>
          <dgm:constr type="t" for="ch" forName="text_6" refType="h" fact="0.3402"/>
          <dgm:constr type="w" for="ch" forName="text_6" refType="w" fact="0.1508"/>
          <dgm:constr type="h" for="ch" forName="text_6" refType="h" fact="0.2099"/>
          <dgm:constr type="l" for="ch" forName="text_accent_6" refType="w" fact="0.6426"/>
          <dgm:constr type="t" for="ch" forName="text_accent_6" refType="h" fact="0.5192"/>
          <dgm:constr type="w" for="ch" forName="text_accent_6" refType="w" fact="0.0181"/>
          <dgm:constr type="h" for="ch" forName="text_accent_6" refType="h" fact="0.0252"/>
          <dgm:constr type="l" for="ch" forName="image_6" refType="w" fact="0.4858"/>
          <dgm:constr type="t" for="ch" forName="image_6" refType="h" fact="0.4523"/>
          <dgm:constr type="w" for="ch" forName="image_6" refType="w" fact="0.1508"/>
          <dgm:constr type="h" for="ch" forName="image_6" refType="h" fact="0.2099"/>
          <dgm:constr type="l" for="ch" forName="image_accent_6" refType="w" fact="0.6143"/>
          <dgm:constr type="t" for="ch" forName="image_accent_6" refType="h" fact="0.5439"/>
          <dgm:constr type="w" for="ch" forName="image_accent_6" refType="w" fact="0.0181"/>
          <dgm:constr type="h" for="ch" forName="image_accent_6" refType="h" fact="0.0252"/>
          <dgm:constr type="l" for="ch" forName="image_7" refType="w" fact="0.1223"/>
          <dgm:constr type="t" for="ch" forName="image_7" refType="h" fact="0.5661"/>
          <dgm:constr type="w" for="ch" forName="image_7" refType="w" fact="0.1508"/>
          <dgm:constr type="h" for="ch" forName="image_7" refType="h" fact="0.2099"/>
          <dgm:constr type="l" for="ch" forName="image_accent_7" refType="w" fact="0.2203"/>
          <dgm:constr type="t" for="ch" forName="image_accent_7" refType="h" fact="0.5718"/>
          <dgm:constr type="w" for="ch" forName="image_accent_7" refType="w" fact="0.0181"/>
          <dgm:constr type="h" for="ch" forName="image_accent_7" refType="h" fact="0.0252"/>
          <dgm:constr type="l" for="ch" forName="text_7" refType="w" fact="0.2422"/>
          <dgm:constr type="t" for="ch" forName="text_7" refType="h" fact="0.4515"/>
          <dgm:constr type="w" for="ch" forName="text_7" refType="w" fact="0.1546"/>
          <dgm:constr type="h" for="ch" forName="text_7" refType="h" fact="0.2151"/>
          <dgm:constr type="l" for="ch" forName="text_accent_7" refType="w" fact="0.2486"/>
          <dgm:constr type="t" for="ch" forName="text_accent_7" refType="h" fact="0.544"/>
          <dgm:constr type="w" for="ch" forName="text_accent_7" refType="w" fact="0.0181"/>
          <dgm:constr type="h" for="ch" forName="text_accent_7" refType="h" fact="0.0252"/>
          <dgm:constr type="l" for="ch" forName="image_8" refType="w" fact="0.6064"/>
          <dgm:constr type="t" for="ch" forName="image_8" refType="h" fact="0.5665"/>
          <dgm:constr type="w" for="ch" forName="image_8" refType="w" fact="0.1508"/>
          <dgm:constr type="h" for="ch" forName="image_8" refType="h" fact="0.2099"/>
          <dgm:constr type="l" for="ch" forName="image_accent_8" refType="w" fact="0.7361"/>
          <dgm:constr type="t" for="ch" forName="image_accent_8" refType="h" fact="0.6577"/>
          <dgm:constr type="w" for="ch" forName="image_accent_8" refType="w" fact="0.0181"/>
          <dgm:constr type="h" for="ch" forName="image_accent_8" refType="h" fact="0.0252"/>
          <dgm:constr type="l" for="ch" forName="text_8" refType="w" fact="0.7278"/>
          <dgm:constr type="t" for="ch" forName="text_8" refType="h" fact="0.4533"/>
          <dgm:constr type="w" for="ch" forName="text_8" refType="w" fact="0.1508"/>
          <dgm:constr type="h" for="ch" forName="text_8" refType="h" fact="0.2099"/>
          <dgm:constr type="l" for="ch" forName="text_accent_8" refType="w" fact="0.7635"/>
          <dgm:constr type="t" for="ch" forName="text_accent_8" refType="h" fact="0.6337"/>
          <dgm:constr type="w" for="ch" forName="text_accent_8" refType="w" fact="0.0181"/>
          <dgm:constr type="h" for="ch" forName="text_accent_8" refType="h" fact="0.0252"/>
          <dgm:constr type="l" for="ch" forName="image_9" refType="w" fact="0.7279"/>
          <dgm:constr type="t" for="ch" forName="image_9" refType="h" fact="0.2277"/>
          <dgm:constr type="w" for="ch" forName="image_9" refType="w" fact="0.1508"/>
          <dgm:constr type="h" for="ch" forName="image_9" refType="h" fact="0.2099"/>
          <dgm:constr type="l" for="ch" forName="image_accent_9" refType="w" fact="0.8259"/>
          <dgm:constr type="t" for="ch" forName="image_accent_9" refType="h" fact="0.2334"/>
          <dgm:constr type="w" for="ch" forName="image_accent_9" refType="w" fact="0.0181"/>
          <dgm:constr type="h" for="ch" forName="image_accent_9" refType="h" fact="0.0252"/>
          <dgm:constr type="l" for="ch" forName="text_9" refType="w" fact="0.7261"/>
          <dgm:constr type="t" for="ch" forName="text_9" refType="h" fact="0"/>
          <dgm:constr type="w" for="ch" forName="text_9" refType="w" fact="0.1546"/>
          <dgm:constr type="h" for="ch" forName="text_9" refType="h" fact="0.2151"/>
          <dgm:constr type="l" for="ch" forName="text_accent_9" refType="w" fact="0.8259"/>
          <dgm:constr type="t" for="ch" forName="text_accent_9" refType="h" fact="0.1829"/>
          <dgm:constr type="w" for="ch" forName="text_accent_9" refType="w" fact="0.0181"/>
          <dgm:constr type="h" for="ch" forName="text_accent_9" refType="h" fact="0.0252"/>
          <dgm:constr type="l" for="ch" forName="text_10" refType="w" fact="0.3643"/>
          <dgm:constr type="t" for="ch" forName="text_10" refType="h" fact="0.5665"/>
          <dgm:constr type="w" for="ch" forName="text_10" refType="w" fact="0.1508"/>
          <dgm:constr type="h" for="ch" forName="text_10" refType="h" fact="0.2099"/>
          <dgm:constr type="l" for="ch" forName="text_accent_10" refType="w" fact="0.3998"/>
          <dgm:constr type="t" for="ch" forName="text_accent_10" refType="h" fact="0.7455"/>
          <dgm:constr type="w" for="ch" forName="text_accent_10" refType="w" fact="0.0181"/>
          <dgm:constr type="h" for="ch" forName="text_accent_10" refType="h" fact="0.0252"/>
          <dgm:constr type="l" for="ch" forName="image_10" refType="w" fact="0.243"/>
          <dgm:constr type="t" for="ch" forName="image_10" refType="h" fact="0.6787"/>
          <dgm:constr type="w" for="ch" forName="image_10" refType="w" fact="0.1508"/>
          <dgm:constr type="h" for="ch" forName="image_10" refType="h" fact="0.2099"/>
          <dgm:constr type="l" for="ch" forName="image_accent_10" refType="w" fact="0.3715"/>
          <dgm:constr type="t" for="ch" forName="image_accent_10" refType="h" fact="0.7703"/>
          <dgm:constr type="w" for="ch" forName="image_accent_10" refType="w" fact="0.0181"/>
          <dgm:constr type="h" for="ch" forName="image_accent_10" refType="h" fact="0.0252"/>
          <dgm:constr type="l" for="ch" forName="text_11" refType="w" fact="0.6069"/>
          <dgm:constr type="t" for="ch" forName="text_11" refType="h" fact="0.7901"/>
          <dgm:constr type="w" for="ch" forName="text_11" refType="w" fact="0.1508"/>
          <dgm:constr type="h" for="ch" forName="text_11" refType="h" fact="0.2099"/>
          <dgm:constr type="l" for="ch" forName="text_accent_11" refType="w" fact="0.6103"/>
          <dgm:constr type="t" for="ch" forName="text_accent_11" refType="h" fact="0.8825"/>
          <dgm:constr type="w" for="ch" forName="text_accent_11" refType="w" fact="0.0181"/>
          <dgm:constr type="h" for="ch" forName="text_accent_11" refType="h" fact="0.0252"/>
          <dgm:constr type="l" for="ch" forName="image_11" refType="w" fact="0.4839"/>
          <dgm:constr type="t" for="ch" forName="image_11" refType="h" fact="0.6764"/>
          <dgm:constr type="w" for="ch" forName="image_11" refType="w" fact="0.1546"/>
          <dgm:constr type="h" for="ch" forName="image_11" refType="h" fact="0.2151"/>
          <dgm:constr type="l" for="ch" forName="image_accent_11" refType="w" fact="0.5837"/>
          <dgm:constr type="t" for="ch" forName="image_accent_11" refType="h" fact="0.8593"/>
          <dgm:constr type="w" for="ch" forName="image_accent_11" refType="w" fact="0.0181"/>
          <dgm:constr type="h" for="ch" forName="image_accent_11" refType="h" fact="0.0252"/>
          <dgm:constr type="l" for="ch" forName="image_12" refType="w" fact="0.8492"/>
          <dgm:constr type="t" for="ch" forName="image_12" refType="h" fact="0.5652"/>
          <dgm:constr type="w" for="ch" forName="image_12" refType="w" fact="0.1508"/>
          <dgm:constr type="h" for="ch" forName="image_12" refType="h" fact="0.2099"/>
          <dgm:constr type="l" for="ch" forName="image_accent_12" refType="w" fact="0.8847"/>
          <dgm:constr type="t" for="ch" forName="image_accent_12" refType="h" fact="0.7442"/>
          <dgm:constr type="w" for="ch" forName="image_accent_12" refType="w" fact="0.0181"/>
          <dgm:constr type="h" for="ch" forName="image_accent_12" refType="h" fact="0.0252"/>
          <dgm:constr type="l" for="ch" forName="text_12" refType="w" fact="0.7279"/>
          <dgm:constr type="t" for="ch" forName="text_12" refType="h" fact="0.6774"/>
          <dgm:constr type="w" for="ch" forName="text_12" refType="w" fact="0.1508"/>
          <dgm:constr type="h" for="ch" forName="text_12" refType="h" fact="0.2099"/>
          <dgm:constr type="l" for="ch" forName="text_accent_12" refType="w" fact="0.8564"/>
          <dgm:constr type="t" for="ch" forName="text_accent_12" refType="h" fact="0.769"/>
          <dgm:constr type="w" for="ch" forName="text_accent_12" refType="w" fact="0.0181"/>
          <dgm:constr type="h" for="ch" forName="text_accent_12" refType="h" fact="0.0252"/>
        </dgm:constrLst>
      </dgm:if>
      <dgm:if name="Name14" axis="ch" ptType="node" func="cnt" op="equ" val="13">
        <dgm:alg type="composite">
          <dgm:param type="ar" val="1.6181"/>
        </dgm:alg>
        <dgm:constrLst>
          <dgm:constr type="primFontSz" for="des" ptType="node" op="equ" val="65"/>
          <dgm:constr type="l" for="ch" forName="text_1" refType="w" fact="0.1227"/>
          <dgm:constr type="t" for="ch" forName="text_1" refType="h" fact="0.3409"/>
          <dgm:constr type="w" for="ch" forName="text_1" refType="w" fact="0.1504"/>
          <dgm:constr type="h" for="ch" forName="text_1" refType="h" fact="0.2099"/>
          <dgm:constr type="l" for="ch" forName="text_accent_1" refType="w" fact="0.1261"/>
          <dgm:constr type="t" for="ch" forName="text_accent_1" refType="h" fact="0.4333"/>
          <dgm:constr type="w" for="ch" forName="text_accent_1" refType="w" fact="0.018"/>
          <dgm:constr type="h" for="ch" forName="text_accent_1" refType="h" fact="0.0252"/>
          <dgm:constr type="l" for="ch" forName="image_1" refType="w" fact="0"/>
          <dgm:constr type="t" for="ch" forName="image_1" refType="h" fact="0.2271"/>
          <dgm:constr type="w" for="ch" forName="image_1" refType="w" fact="0.1541"/>
          <dgm:constr type="h" for="ch" forName="image_1" refType="h" fact="0.2151"/>
          <dgm:constr type="l" for="ch" forName="image_accent_1" refType="w" fact="0.0995"/>
          <dgm:constr type="t" for="ch" forName="image_accent_1" refType="h" fact="0.4101"/>
          <dgm:constr type="w" for="ch" forName="image_accent_1" refType="w" fact="0.018"/>
          <dgm:constr type="h" for="ch" forName="image_accent_1" refType="h" fact="0.0252"/>
          <dgm:constr type="l" for="ch" forName="image_2" refType="w" fact="0.364"/>
          <dgm:constr type="t" for="ch" forName="image_2" refType="h" fact="0.3409"/>
          <dgm:constr type="w" for="ch" forName="image_2" refType="w" fact="0.1504"/>
          <dgm:constr type="h" for="ch" forName="image_2" refType="h" fact="0.2099"/>
          <dgm:constr type="l" for="ch" forName="image_accent_2" refType="w" fact="0.3674"/>
          <dgm:constr type="t" for="ch" forName="image_accent_2" refType="h" fact="0.4333"/>
          <dgm:constr type="w" for="ch" forName="image_accent_2" refType="w" fact="0.018"/>
          <dgm:constr type="h" for="ch" forName="image_accent_2" refType="h" fact="0.0252"/>
          <dgm:constr type="l" for="ch" forName="text_2" refType="w" fact="0.2413"/>
          <dgm:constr type="t" for="ch" forName="text_2" refType="h" fact="0.2271"/>
          <dgm:constr type="w" for="ch" forName="text_2" refType="w" fact="0.1541"/>
          <dgm:constr type="h" for="ch" forName="text_2" refType="h" fact="0.2151"/>
          <dgm:constr type="l" for="ch" forName="text_accent_2" refType="w" fact="0.3408"/>
          <dgm:constr type="t" for="ch" forName="text_accent_2" refType="h" fact="0.4101"/>
          <dgm:constr type="w" for="ch" forName="text_accent_2" refType="w" fact="0.018"/>
          <dgm:constr type="h" for="ch" forName="text_accent_2" refType="h" fact="0.0252"/>
          <dgm:constr type="l" for="ch" forName="text_3" refType="w" fact="0.1227"/>
          <dgm:constr type="t" for="ch" forName="text_3" refType="h" fact="0.1192"/>
          <dgm:constr type="w" for="ch" forName="text_3" refType="w" fact="0.1504"/>
          <dgm:constr type="h" for="ch" forName="text_3" refType="h" fact="0.2099"/>
          <dgm:constr type="l" for="ch" forName="text_accent_3" refType="w" fact="0.2204"/>
          <dgm:constr type="t" for="ch" forName="text_accent_3" refType="h" fact="0.1249"/>
          <dgm:constr type="w" for="ch" forName="text_accent_3" refType="w" fact="0.018"/>
          <dgm:constr type="h" for="ch" forName="text_accent_3" refType="h" fact="0.0252"/>
          <dgm:constr type="l" for="ch" forName="image_3" refType="w" fact="0.2413"/>
          <dgm:constr type="t" for="ch" forName="image_3" refType="h" fact="0.003"/>
          <dgm:constr type="w" for="ch" forName="image_3" refType="w" fact="0.1541"/>
          <dgm:constr type="h" for="ch" forName="image_3" refType="h" fact="0.2151"/>
          <dgm:constr type="l" for="ch" forName="image_accent_3" refType="w" fact="0.2477"/>
          <dgm:constr type="t" for="ch" forName="image_accent_3" refType="h" fact="0.0955"/>
          <dgm:constr type="w" for="ch" forName="image_accent_3" refType="w" fact="0.018"/>
          <dgm:constr type="h" for="ch" forName="image_accent_3" refType="h" fact="0.0252"/>
          <dgm:constr type="l" for="ch" forName="text_4" refType="w" fact="0.3638"/>
          <dgm:constr type="t" for="ch" forName="text_4" refType="h" fact="0.1175"/>
          <dgm:constr type="w" for="ch" forName="text_4" refType="w" fact="0.1504"/>
          <dgm:constr type="h" for="ch" forName="text_4" refType="h" fact="0.2099"/>
          <dgm:constr type="l" for="ch" forName="text_accent_4" refType="w" fact="0.4932"/>
          <dgm:constr type="t" for="ch" forName="text_accent_4" refType="h" fact="0.2088"/>
          <dgm:constr type="w" for="ch" forName="text_accent_4" refType="w" fact="0.018"/>
          <dgm:constr type="h" for="ch" forName="text_accent_4" refType="h" fact="0.0252"/>
          <dgm:constr type="l" for="ch" forName="image_4" refType="w" fact="0.4845"/>
          <dgm:constr type="t" for="ch" forName="image_4" refType="h" fact="0.2288"/>
          <dgm:constr type="w" for="ch" forName="image_4" refType="w" fact="0.1504"/>
          <dgm:constr type="h" for="ch" forName="image_4" refType="h" fact="0.2099"/>
          <dgm:constr type="l" for="ch" forName="image_accent_4" refType="w" fact="0.519"/>
          <dgm:constr type="t" for="ch" forName="image_accent_4" refType="h" fact="0.2329"/>
          <dgm:constr type="w" for="ch" forName="image_accent_4" refType="w" fact="0.018"/>
          <dgm:constr type="h" for="ch" forName="image_accent_4" refType="h" fact="0.0252"/>
          <dgm:constr type="l" for="ch" forName="text_5" refType="w" fact="0.4843"/>
          <dgm:constr type="t" for="ch" forName="text_5" refType="h" fact="0.0052"/>
          <dgm:constr type="w" for="ch" forName="text_5" refType="w" fact="0.1504"/>
          <dgm:constr type="h" for="ch" forName="text_5" refType="h" fact="0.2099"/>
          <dgm:constr type="l" for="ch" forName="text_accent_5" refType="w" fact="0.6137"/>
          <dgm:constr type="t" for="ch" forName="text_accent_5" refType="h" fact="0.0958"/>
          <dgm:constr type="w" for="ch" forName="text_accent_5" refType="w" fact="0.018"/>
          <dgm:constr type="h" for="ch" forName="text_accent_5" refType="h" fact="0.0252"/>
          <dgm:constr type="l" for="ch" forName="image_5" refType="w" fact="0.605"/>
          <dgm:constr type="t" for="ch" forName="image_5" refType="h" fact="0.1158"/>
          <dgm:constr type="w" for="ch" forName="image_5" refType="w" fact="0.1504"/>
          <dgm:constr type="h" for="ch" forName="image_5" refType="h" fact="0.2099"/>
          <dgm:constr type="l" for="ch" forName="image_accent_5" refType="w" fact="0.6395"/>
          <dgm:constr type="t" for="ch" forName="image_accent_5" refType="h" fact="0.12"/>
          <dgm:constr type="w" for="ch" forName="image_accent_5" refType="w" fact="0.018"/>
          <dgm:constr type="h" for="ch" forName="image_accent_5" refType="h" fact="0.0252"/>
          <dgm:constr type="l" for="ch" forName="text_6" refType="w" fact="0.6055"/>
          <dgm:constr type="t" for="ch" forName="text_6" refType="h" fact="0.3402"/>
          <dgm:constr type="w" for="ch" forName="text_6" refType="w" fact="0.1504"/>
          <dgm:constr type="h" for="ch" forName="text_6" refType="h" fact="0.2099"/>
          <dgm:constr type="l" for="ch" forName="text_accent_6" refType="w" fact="0.6409"/>
          <dgm:constr type="t" for="ch" forName="text_accent_6" refType="h" fact="0.5192"/>
          <dgm:constr type="w" for="ch" forName="text_accent_6" refType="w" fact="0.018"/>
          <dgm:constr type="h" for="ch" forName="text_accent_6" refType="h" fact="0.0252"/>
          <dgm:constr type="l" for="ch" forName="image_6" refType="w" fact="0.4845"/>
          <dgm:constr type="t" for="ch" forName="image_6" refType="h" fact="0.4523"/>
          <dgm:constr type="w" for="ch" forName="image_6" refType="w" fact="0.1504"/>
          <dgm:constr type="h" for="ch" forName="image_6" refType="h" fact="0.2099"/>
          <dgm:constr type="l" for="ch" forName="image_accent_6" refType="w" fact="0.6127"/>
          <dgm:constr type="t" for="ch" forName="image_accent_6" refType="h" fact="0.5439"/>
          <dgm:constr type="w" for="ch" forName="image_accent_6" refType="w" fact="0.018"/>
          <dgm:constr type="h" for="ch" forName="image_accent_6" refType="h" fact="0.0252"/>
          <dgm:constr type="l" for="ch" forName="image_7" refType="w" fact="0.122"/>
          <dgm:constr type="t" for="ch" forName="image_7" refType="h" fact="0.5661"/>
          <dgm:constr type="w" for="ch" forName="image_7" refType="w" fact="0.1504"/>
          <dgm:constr type="h" for="ch" forName="image_7" refType="h" fact="0.2099"/>
          <dgm:constr type="l" for="ch" forName="image_accent_7" refType="w" fact="0.2197"/>
          <dgm:constr type="t" for="ch" forName="image_accent_7" refType="h" fact="0.5718"/>
          <dgm:constr type="w" for="ch" forName="image_accent_7" refType="w" fact="0.018"/>
          <dgm:constr type="h" for="ch" forName="image_accent_7" refType="h" fact="0.0252"/>
          <dgm:constr type="l" for="ch" forName="text_7" refType="w" fact="0.2416"/>
          <dgm:constr type="t" for="ch" forName="text_7" refType="h" fact="0.4515"/>
          <dgm:constr type="w" for="ch" forName="text_7" refType="w" fact="0.1541"/>
          <dgm:constr type="h" for="ch" forName="text_7" refType="h" fact="0.2151"/>
          <dgm:constr type="l" for="ch" forName="text_accent_7" refType="w" fact="0.2479"/>
          <dgm:constr type="t" for="ch" forName="text_accent_7" refType="h" fact="0.544"/>
          <dgm:constr type="w" for="ch" forName="text_accent_7" refType="w" fact="0.018"/>
          <dgm:constr type="h" for="ch" forName="text_accent_7" refType="h" fact="0.0252"/>
          <dgm:constr type="l" for="ch" forName="image_8" refType="w" fact="0.6048"/>
          <dgm:constr type="t" for="ch" forName="image_8" refType="h" fact="0.5665"/>
          <dgm:constr type="w" for="ch" forName="image_8" refType="w" fact="0.1504"/>
          <dgm:constr type="h" for="ch" forName="image_8" refType="h" fact="0.2099"/>
          <dgm:constr type="l" for="ch" forName="image_accent_8" refType="w" fact="0.7342"/>
          <dgm:constr type="t" for="ch" forName="image_accent_8" refType="h" fact="0.6577"/>
          <dgm:constr type="w" for="ch" forName="image_accent_8" refType="w" fact="0.018"/>
          <dgm:constr type="h" for="ch" forName="image_accent_8" refType="h" fact="0.0252"/>
          <dgm:constr type="l" for="ch" forName="text_8" refType="w" fact="0.7259"/>
          <dgm:constr type="t" for="ch" forName="text_8" refType="h" fact="0.4533"/>
          <dgm:constr type="w" for="ch" forName="text_8" refType="w" fact="0.1504"/>
          <dgm:constr type="h" for="ch" forName="text_8" refType="h" fact="0.2099"/>
          <dgm:constr type="l" for="ch" forName="text_accent_8" refType="w" fact="0.7614"/>
          <dgm:constr type="t" for="ch" forName="text_accent_8" refType="h" fact="0.6337"/>
          <dgm:constr type="w" for="ch" forName="text_accent_8" refType="w" fact="0.018"/>
          <dgm:constr type="h" for="ch" forName="text_accent_8" refType="h" fact="0.0252"/>
          <dgm:constr type="l" for="ch" forName="image_9" refType="w" fact="0.726"/>
          <dgm:constr type="t" for="ch" forName="image_9" refType="h" fact="0.2277"/>
          <dgm:constr type="w" for="ch" forName="image_9" refType="w" fact="0.1504"/>
          <dgm:constr type="h" for="ch" forName="image_9" refType="h" fact="0.2099"/>
          <dgm:constr type="l" for="ch" forName="image_accent_9" refType="w" fact="0.8237"/>
          <dgm:constr type="t" for="ch" forName="image_accent_9" refType="h" fact="0.2334"/>
          <dgm:constr type="w" for="ch" forName="image_accent_9" refType="w" fact="0.018"/>
          <dgm:constr type="h" for="ch" forName="image_accent_9" refType="h" fact="0.0252"/>
          <dgm:constr type="l" for="ch" forName="text_9" refType="w" fact="0.7242"/>
          <dgm:constr type="t" for="ch" forName="text_9" refType="h" fact="0"/>
          <dgm:constr type="w" for="ch" forName="text_9" refType="w" fact="0.1541"/>
          <dgm:constr type="h" for="ch" forName="text_9" refType="h" fact="0.2151"/>
          <dgm:constr type="l" for="ch" forName="text_accent_9" refType="w" fact="0.8237"/>
          <dgm:constr type="t" for="ch" forName="text_accent_9" refType="h" fact="0.1829"/>
          <dgm:constr type="w" for="ch" forName="text_accent_9" refType="w" fact="0.018"/>
          <dgm:constr type="h" for="ch" forName="text_accent_9" refType="h" fact="0.0252"/>
          <dgm:constr type="l" for="ch" forName="text_10" refType="w" fact="0.3633"/>
          <dgm:constr type="t" for="ch" forName="text_10" refType="h" fact="0.5665"/>
          <dgm:constr type="w" for="ch" forName="text_10" refType="w" fact="0.1504"/>
          <dgm:constr type="h" for="ch" forName="text_10" refType="h" fact="0.2099"/>
          <dgm:constr type="l" for="ch" forName="text_accent_10" refType="w" fact="0.3987"/>
          <dgm:constr type="t" for="ch" forName="text_accent_10" refType="h" fact="0.7455"/>
          <dgm:constr type="w" for="ch" forName="text_accent_10" refType="w" fact="0.018"/>
          <dgm:constr type="h" for="ch" forName="text_accent_10" refType="h" fact="0.0252"/>
          <dgm:constr type="l" for="ch" forName="image_10" refType="w" fact="0.2424"/>
          <dgm:constr type="t" for="ch" forName="image_10" refType="h" fact="0.6787"/>
          <dgm:constr type="w" for="ch" forName="image_10" refType="w" fact="0.1504"/>
          <dgm:constr type="h" for="ch" forName="image_10" refType="h" fact="0.2099"/>
          <dgm:constr type="l" for="ch" forName="image_accent_10" refType="w" fact="0.3705"/>
          <dgm:constr type="t" for="ch" forName="image_accent_10" refType="h" fact="0.7703"/>
          <dgm:constr type="w" for="ch" forName="image_accent_10" refType="w" fact="0.018"/>
          <dgm:constr type="h" for="ch" forName="image_accent_10" refType="h" fact="0.0252"/>
          <dgm:constr type="l" for="ch" forName="text_11" refType="w" fact="0.6053"/>
          <dgm:constr type="t" for="ch" forName="text_11" refType="h" fact="0.7901"/>
          <dgm:constr type="w" for="ch" forName="text_11" refType="w" fact="0.1504"/>
          <dgm:constr type="h" for="ch" forName="text_11" refType="h" fact="0.2099"/>
          <dgm:constr type="l" for="ch" forName="text_accent_11" refType="w" fact="0.6087"/>
          <dgm:constr type="t" for="ch" forName="text_accent_11" refType="h" fact="0.8825"/>
          <dgm:constr type="w" for="ch" forName="text_accent_11" refType="w" fact="0.018"/>
          <dgm:constr type="h" for="ch" forName="text_accent_11" refType="h" fact="0.0252"/>
          <dgm:constr type="l" for="ch" forName="image_11" refType="w" fact="0.4826"/>
          <dgm:constr type="t" for="ch" forName="image_11" refType="h" fact="0.6764"/>
          <dgm:constr type="w" for="ch" forName="image_11" refType="w" fact="0.1541"/>
          <dgm:constr type="h" for="ch" forName="image_11" refType="h" fact="0.2151"/>
          <dgm:constr type="l" for="ch" forName="image_accent_11" refType="w" fact="0.5821"/>
          <dgm:constr type="t" for="ch" forName="image_accent_11" refType="h" fact="0.8593"/>
          <dgm:constr type="w" for="ch" forName="image_accent_11" refType="w" fact="0.018"/>
          <dgm:constr type="h" for="ch" forName="image_accent_11" refType="h" fact="0.0252"/>
          <dgm:constr type="l" for="ch" forName="image_12" refType="w" fact="0.8469"/>
          <dgm:constr type="t" for="ch" forName="image_12" refType="h" fact="0.5652"/>
          <dgm:constr type="w" for="ch" forName="image_12" refType="w" fact="0.1504"/>
          <dgm:constr type="h" for="ch" forName="image_12" refType="h" fact="0.2099"/>
          <dgm:constr type="l" for="ch" forName="image_accent_12" refType="w" fact="0.8823"/>
          <dgm:constr type="t" for="ch" forName="image_accent_12" refType="h" fact="0.7442"/>
          <dgm:constr type="w" for="ch" forName="image_accent_12" refType="w" fact="0.018"/>
          <dgm:constr type="h" for="ch" forName="image_accent_12" refType="h" fact="0.0252"/>
          <dgm:constr type="l" for="ch" forName="text_12" refType="w" fact="0.7259"/>
          <dgm:constr type="t" for="ch" forName="text_12" refType="h" fact="0.6774"/>
          <dgm:constr type="w" for="ch" forName="text_12" refType="w" fact="0.1504"/>
          <dgm:constr type="h" for="ch" forName="text_12" refType="h" fact="0.2099"/>
          <dgm:constr type="l" for="ch" forName="text_accent_12" refType="w" fact="0.8541"/>
          <dgm:constr type="t" for="ch" forName="text_accent_12" refType="h" fact="0.769"/>
          <dgm:constr type="w" for="ch" forName="text_accent_12" refType="w" fact="0.018"/>
          <dgm:constr type="h" for="ch" forName="text_accent_12" refType="h" fact="0.0252"/>
          <dgm:constr type="l" for="ch" forName="text_13" refType="w" fact="0.8476"/>
          <dgm:constr type="t" for="ch" forName="text_13" refType="h" fact="0.3404"/>
          <dgm:constr type="w" for="ch" forName="text_13" refType="w" fact="0.1504"/>
          <dgm:constr type="h" for="ch" forName="text_13" refType="h" fact="0.2099"/>
          <dgm:constr type="l" for="ch" forName="text_accent_13" refType="w" fact="0.9453"/>
          <dgm:constr type="t" for="ch" forName="text_accent_13" refType="h" fact="0.346"/>
          <dgm:constr type="w" for="ch" forName="text_accent_13" refType="w" fact="0.018"/>
          <dgm:constr type="h" for="ch" forName="text_accent_13" refType="h" fact="0.0252"/>
          <dgm:constr type="l" for="ch" forName="image_13" refType="w" fact="0.8459"/>
          <dgm:constr type="t" for="ch" forName="image_13" refType="h" fact="0.1127"/>
          <dgm:constr type="w" for="ch" forName="image_13" refType="w" fact="0.1541"/>
          <dgm:constr type="h" for="ch" forName="image_13" refType="h" fact="0.2151"/>
          <dgm:constr type="l" for="ch" forName="image_accent_13" refType="w" fact="0.9454"/>
          <dgm:constr type="t" for="ch" forName="image_accent_13" refType="h" fact="0.2956"/>
          <dgm:constr type="w" for="ch" forName="image_accent_13" refType="w" fact="0.018"/>
          <dgm:constr type="h" for="ch" forName="image_accent_13" refType="h" fact="0.0252"/>
        </dgm:constrLst>
      </dgm:if>
      <dgm:if name="Name15" axis="ch" ptType="node" func="cnt" op="equ" val="14">
        <dgm:alg type="composite">
          <dgm:param type="ar" val="1.8151"/>
        </dgm:alg>
        <dgm:constrLst>
          <dgm:constr type="primFontSz" for="des" ptType="node" op="equ" val="65"/>
          <dgm:constr type="l" for="ch" forName="text_1" refType="w" fact="0.1094"/>
          <dgm:constr type="t" for="ch" forName="text_1" refType="h" fact="0.3409"/>
          <dgm:constr type="w" for="ch" forName="text_1" refType="w" fact="0.1341"/>
          <dgm:constr type="h" for="ch" forName="text_1" refType="h" fact="0.2099"/>
          <dgm:constr type="l" for="ch" forName="text_accent_1" refType="w" fact="0.1124"/>
          <dgm:constr type="t" for="ch" forName="text_accent_1" refType="h" fact="0.4333"/>
          <dgm:constr type="w" for="ch" forName="text_accent_1" refType="w" fact="0.0161"/>
          <dgm:constr type="h" for="ch" forName="text_accent_1" refType="h" fact="0.0252"/>
          <dgm:constr type="l" for="ch" forName="image_1" refType="w" fact="0"/>
          <dgm:constr type="t" for="ch" forName="image_1" refType="h" fact="0.2271"/>
          <dgm:constr type="w" for="ch" forName="image_1" refType="w" fact="0.1374"/>
          <dgm:constr type="h" for="ch" forName="image_1" refType="h" fact="0.2151"/>
          <dgm:constr type="l" for="ch" forName="image_accent_1" refType="w" fact="0.0887"/>
          <dgm:constr type="t" for="ch" forName="image_accent_1" refType="h" fact="0.4101"/>
          <dgm:constr type="w" for="ch" forName="image_accent_1" refType="w" fact="0.0161"/>
          <dgm:constr type="h" for="ch" forName="image_accent_1" refType="h" fact="0.0252"/>
          <dgm:constr type="l" for="ch" forName="image_2" refType="w" fact="0.3245"/>
          <dgm:constr type="t" for="ch" forName="image_2" refType="h" fact="0.3409"/>
          <dgm:constr type="w" for="ch" forName="image_2" refType="w" fact="0.1341"/>
          <dgm:constr type="h" for="ch" forName="image_2" refType="h" fact="0.2099"/>
          <dgm:constr type="l" for="ch" forName="image_accent_2" refType="w" fact="0.3275"/>
          <dgm:constr type="t" for="ch" forName="image_accent_2" refType="h" fact="0.4333"/>
          <dgm:constr type="w" for="ch" forName="image_accent_2" refType="w" fact="0.0161"/>
          <dgm:constr type="h" for="ch" forName="image_accent_2" refType="h" fact="0.0252"/>
          <dgm:constr type="l" for="ch" forName="text_2" refType="w" fact="0.2151"/>
          <dgm:constr type="t" for="ch" forName="text_2" refType="h" fact="0.2271"/>
          <dgm:constr type="w" for="ch" forName="text_2" refType="w" fact="0.1374"/>
          <dgm:constr type="h" for="ch" forName="text_2" refType="h" fact="0.2151"/>
          <dgm:constr type="l" for="ch" forName="text_accent_2" refType="w" fact="0.3038"/>
          <dgm:constr type="t" for="ch" forName="text_accent_2" refType="h" fact="0.4101"/>
          <dgm:constr type="w" for="ch" forName="text_accent_2" refType="w" fact="0.0161"/>
          <dgm:constr type="h" for="ch" forName="text_accent_2" refType="h" fact="0.0252"/>
          <dgm:constr type="l" for="ch" forName="text_3" refType="w" fact="0.1093"/>
          <dgm:constr type="t" for="ch" forName="text_3" refType="h" fact="0.1192"/>
          <dgm:constr type="w" for="ch" forName="text_3" refType="w" fact="0.1341"/>
          <dgm:constr type="h" for="ch" forName="text_3" refType="h" fact="0.2099"/>
          <dgm:constr type="l" for="ch" forName="text_accent_3" refType="w" fact="0.1964"/>
          <dgm:constr type="t" for="ch" forName="text_accent_3" refType="h" fact="0.1249"/>
          <dgm:constr type="w" for="ch" forName="text_accent_3" refType="w" fact="0.0161"/>
          <dgm:constr type="h" for="ch" forName="text_accent_3" refType="h" fact="0.0252"/>
          <dgm:constr type="l" for="ch" forName="image_3" refType="w" fact="0.2151"/>
          <dgm:constr type="t" for="ch" forName="image_3" refType="h" fact="0.003"/>
          <dgm:constr type="w" for="ch" forName="image_3" refType="w" fact="0.1374"/>
          <dgm:constr type="h" for="ch" forName="image_3" refType="h" fact="0.2151"/>
          <dgm:constr type="l" for="ch" forName="image_accent_3" refType="w" fact="0.2208"/>
          <dgm:constr type="t" for="ch" forName="image_accent_3" refType="h" fact="0.0955"/>
          <dgm:constr type="w" for="ch" forName="image_accent_3" refType="w" fact="0.0161"/>
          <dgm:constr type="h" for="ch" forName="image_accent_3" refType="h" fact="0.0252"/>
          <dgm:constr type="l" for="ch" forName="text_4" refType="w" fact="0.3244"/>
          <dgm:constr type="t" for="ch" forName="text_4" refType="h" fact="0.1175"/>
          <dgm:constr type="w" for="ch" forName="text_4" refType="w" fact="0.1341"/>
          <dgm:constr type="h" for="ch" forName="text_4" refType="h" fact="0.2099"/>
          <dgm:constr type="l" for="ch" forName="text_accent_4" refType="w" fact="0.4397"/>
          <dgm:constr type="t" for="ch" forName="text_accent_4" refType="h" fact="0.2088"/>
          <dgm:constr type="w" for="ch" forName="text_accent_4" refType="w" fact="0.0161"/>
          <dgm:constr type="h" for="ch" forName="text_accent_4" refType="h" fact="0.0252"/>
          <dgm:constr type="l" for="ch" forName="image_4" refType="w" fact="0.4319"/>
          <dgm:constr type="t" for="ch" forName="image_4" refType="h" fact="0.2288"/>
          <dgm:constr type="w" for="ch" forName="image_4" refType="w" fact="0.1341"/>
          <dgm:constr type="h" for="ch" forName="image_4" refType="h" fact="0.2099"/>
          <dgm:constr type="l" for="ch" forName="image_accent_4" refType="w" fact="0.4626"/>
          <dgm:constr type="t" for="ch" forName="image_accent_4" refType="h" fact="0.2329"/>
          <dgm:constr type="w" for="ch" forName="image_accent_4" refType="w" fact="0.0161"/>
          <dgm:constr type="h" for="ch" forName="image_accent_4" refType="h" fact="0.0252"/>
          <dgm:constr type="l" for="ch" forName="text_5" refType="w" fact="0.4318"/>
          <dgm:constr type="t" for="ch" forName="text_5" refType="h" fact="0.0052"/>
          <dgm:constr type="w" for="ch" forName="text_5" refType="w" fact="0.1341"/>
          <dgm:constr type="h" for="ch" forName="text_5" refType="h" fact="0.2099"/>
          <dgm:constr type="l" for="ch" forName="text_accent_5" refType="w" fact="0.5471"/>
          <dgm:constr type="t" for="ch" forName="text_accent_5" refType="h" fact="0.0958"/>
          <dgm:constr type="w" for="ch" forName="text_accent_5" refType="w" fact="0.0161"/>
          <dgm:constr type="h" for="ch" forName="text_accent_5" refType="h" fact="0.0252"/>
          <dgm:constr type="l" for="ch" forName="image_5" refType="w" fact="0.5393"/>
          <dgm:constr type="t" for="ch" forName="image_5" refType="h" fact="0.1158"/>
          <dgm:constr type="w" for="ch" forName="image_5" refType="w" fact="0.1341"/>
          <dgm:constr type="h" for="ch" forName="image_5" refType="h" fact="0.2099"/>
          <dgm:constr type="l" for="ch" forName="image_accent_5" refType="w" fact="0.57"/>
          <dgm:constr type="t" for="ch" forName="image_accent_5" refType="h" fact="0.12"/>
          <dgm:constr type="w" for="ch" forName="image_accent_5" refType="w" fact="0.0161"/>
          <dgm:constr type="h" for="ch" forName="image_accent_5" refType="h" fact="0.0252"/>
          <dgm:constr type="l" for="ch" forName="text_6" refType="w" fact="0.5398"/>
          <dgm:constr type="t" for="ch" forName="text_6" refType="h" fact="0.3402"/>
          <dgm:constr type="w" for="ch" forName="text_6" refType="w" fact="0.1341"/>
          <dgm:constr type="h" for="ch" forName="text_6" refType="h" fact="0.2099"/>
          <dgm:constr type="l" for="ch" forName="text_accent_6" refType="w" fact="0.5713"/>
          <dgm:constr type="t" for="ch" forName="text_accent_6" refType="h" fact="0.5192"/>
          <dgm:constr type="w" for="ch" forName="text_accent_6" refType="w" fact="0.0161"/>
          <dgm:constr type="h" for="ch" forName="text_accent_6" refType="h" fact="0.0252"/>
          <dgm:constr type="l" for="ch" forName="image_6" refType="w" fact="0.4319"/>
          <dgm:constr type="t" for="ch" forName="image_6" refType="h" fact="0.4523"/>
          <dgm:constr type="w" for="ch" forName="image_6" refType="w" fact="0.1341"/>
          <dgm:constr type="h" for="ch" forName="image_6" refType="h" fact="0.2099"/>
          <dgm:constr type="l" for="ch" forName="image_accent_6" refType="w" fact="0.5462"/>
          <dgm:constr type="t" for="ch" forName="image_accent_6" refType="h" fact="0.5439"/>
          <dgm:constr type="w" for="ch" forName="image_accent_6" refType="w" fact="0.0161"/>
          <dgm:constr type="h" for="ch" forName="image_accent_6" refType="h" fact="0.0252"/>
          <dgm:constr type="l" for="ch" forName="image_7" refType="w" fact="0.1087"/>
          <dgm:constr type="t" for="ch" forName="image_7" refType="h" fact="0.5661"/>
          <dgm:constr type="w" for="ch" forName="image_7" refType="w" fact="0.1341"/>
          <dgm:constr type="h" for="ch" forName="image_7" refType="h" fact="0.2099"/>
          <dgm:constr type="l" for="ch" forName="image_accent_7" refType="w" fact="0.1958"/>
          <dgm:constr type="t" for="ch" forName="image_accent_7" refType="h" fact="0.5718"/>
          <dgm:constr type="w" for="ch" forName="image_accent_7" refType="w" fact="0.0161"/>
          <dgm:constr type="h" for="ch" forName="image_accent_7" refType="h" fact="0.0252"/>
          <dgm:constr type="l" for="ch" forName="text_7" refType="w" fact="0.2154"/>
          <dgm:constr type="t" for="ch" forName="text_7" refType="h" fact="0.4515"/>
          <dgm:constr type="w" for="ch" forName="text_7" refType="w" fact="0.1374"/>
          <dgm:constr type="h" for="ch" forName="text_7" refType="h" fact="0.2151"/>
          <dgm:constr type="l" for="ch" forName="text_accent_7" refType="w" fact="0.221"/>
          <dgm:constr type="t" for="ch" forName="text_accent_7" refType="h" fact="0.544"/>
          <dgm:constr type="w" for="ch" forName="text_accent_7" refType="w" fact="0.0161"/>
          <dgm:constr type="h" for="ch" forName="text_accent_7" refType="h" fact="0.0252"/>
          <dgm:constr type="l" for="ch" forName="image_8" refType="w" fact="0.5392"/>
          <dgm:constr type="t" for="ch" forName="image_8" refType="h" fact="0.5665"/>
          <dgm:constr type="w" for="ch" forName="image_8" refType="w" fact="0.1341"/>
          <dgm:constr type="h" for="ch" forName="image_8" refType="h" fact="0.2099"/>
          <dgm:constr type="l" for="ch" forName="image_accent_8" refType="w" fact="0.6545"/>
          <dgm:constr type="t" for="ch" forName="image_accent_8" refType="h" fact="0.6577"/>
          <dgm:constr type="w" for="ch" forName="image_accent_8" refType="w" fact="0.0161"/>
          <dgm:constr type="h" for="ch" forName="image_accent_8" refType="h" fact="0.0252"/>
          <dgm:constr type="l" for="ch" forName="text_8" refType="w" fact="0.6471"/>
          <dgm:constr type="t" for="ch" forName="text_8" refType="h" fact="0.4533"/>
          <dgm:constr type="w" for="ch" forName="text_8" refType="w" fact="0.1341"/>
          <dgm:constr type="h" for="ch" forName="text_8" refType="h" fact="0.2099"/>
          <dgm:constr type="l" for="ch" forName="text_accent_8" refType="w" fact="0.6788"/>
          <dgm:constr type="t" for="ch" forName="text_accent_8" refType="h" fact="0.6337"/>
          <dgm:constr type="w" for="ch" forName="text_accent_8" refType="w" fact="0.0161"/>
          <dgm:constr type="h" for="ch" forName="text_accent_8" refType="h" fact="0.0252"/>
          <dgm:constr type="l" for="ch" forName="image_9" refType="w" fact="0.6472"/>
          <dgm:constr type="t" for="ch" forName="image_9" refType="h" fact="0.2277"/>
          <dgm:constr type="w" for="ch" forName="image_9" refType="w" fact="0.1341"/>
          <dgm:constr type="h" for="ch" forName="image_9" refType="h" fact="0.2099"/>
          <dgm:constr type="l" for="ch" forName="image_accent_9" refType="w" fact="0.7343"/>
          <dgm:constr type="t" for="ch" forName="image_accent_9" refType="h" fact="0.2334"/>
          <dgm:constr type="w" for="ch" forName="image_accent_9" refType="w" fact="0.0161"/>
          <dgm:constr type="h" for="ch" forName="image_accent_9" refType="h" fact="0.0252"/>
          <dgm:constr type="l" for="ch" forName="text_9" refType="w" fact="0.6456"/>
          <dgm:constr type="t" for="ch" forName="text_9" refType="h" fact="0"/>
          <dgm:constr type="w" for="ch" forName="text_9" refType="w" fact="0.1374"/>
          <dgm:constr type="h" for="ch" forName="text_9" refType="h" fact="0.2151"/>
          <dgm:constr type="l" for="ch" forName="text_accent_9" refType="w" fact="0.7343"/>
          <dgm:constr type="t" for="ch" forName="text_accent_9" refType="h" fact="0.1829"/>
          <dgm:constr type="w" for="ch" forName="text_accent_9" refType="w" fact="0.0161"/>
          <dgm:constr type="h" for="ch" forName="text_accent_9" refType="h" fact="0.0252"/>
          <dgm:constr type="l" for="ch" forName="text_10" refType="w" fact="0.3239"/>
          <dgm:constr type="t" for="ch" forName="text_10" refType="h" fact="0.5665"/>
          <dgm:constr type="w" for="ch" forName="text_10" refType="w" fact="0.1341"/>
          <dgm:constr type="h" for="ch" forName="text_10" refType="h" fact="0.2099"/>
          <dgm:constr type="l" for="ch" forName="text_accent_10" refType="w" fact="0.3554"/>
          <dgm:constr type="t" for="ch" forName="text_accent_10" refType="h" fact="0.7455"/>
          <dgm:constr type="w" for="ch" forName="text_accent_10" refType="w" fact="0.0161"/>
          <dgm:constr type="h" for="ch" forName="text_accent_10" refType="h" fact="0.0252"/>
          <dgm:constr type="l" for="ch" forName="image_10" refType="w" fact="0.2161"/>
          <dgm:constr type="t" for="ch" forName="image_10" refType="h" fact="0.6787"/>
          <dgm:constr type="w" for="ch" forName="image_10" refType="w" fact="0.1341"/>
          <dgm:constr type="h" for="ch" forName="image_10" refType="h" fact="0.2099"/>
          <dgm:constr type="l" for="ch" forName="image_accent_10" refType="w" fact="0.3303"/>
          <dgm:constr type="t" for="ch" forName="image_accent_10" refType="h" fact="0.7703"/>
          <dgm:constr type="w" for="ch" forName="image_accent_10" refType="w" fact="0.0161"/>
          <dgm:constr type="h" for="ch" forName="image_accent_10" refType="h" fact="0.0252"/>
          <dgm:constr type="l" for="ch" forName="text_11" refType="w" fact="0.5396"/>
          <dgm:constr type="t" for="ch" forName="text_11" refType="h" fact="0.7901"/>
          <dgm:constr type="w" for="ch" forName="text_11" refType="w" fact="0.1341"/>
          <dgm:constr type="h" for="ch" forName="text_11" refType="h" fact="0.2099"/>
          <dgm:constr type="l" for="ch" forName="text_accent_11" refType="w" fact="0.5426"/>
          <dgm:constr type="t" for="ch" forName="text_accent_11" refType="h" fact="0.8825"/>
          <dgm:constr type="w" for="ch" forName="text_accent_11" refType="w" fact="0.0161"/>
          <dgm:constr type="h" for="ch" forName="text_accent_11" refType="h" fact="0.0252"/>
          <dgm:constr type="l" for="ch" forName="image_11" refType="w" fact="0.4302"/>
          <dgm:constr type="t" for="ch" forName="image_11" refType="h" fact="0.6764"/>
          <dgm:constr type="w" for="ch" forName="image_11" refType="w" fact="0.1374"/>
          <dgm:constr type="h" for="ch" forName="image_11" refType="h" fact="0.2151"/>
          <dgm:constr type="l" for="ch" forName="image_accent_11" refType="w" fact="0.5189"/>
          <dgm:constr type="t" for="ch" forName="image_accent_11" refType="h" fact="0.8593"/>
          <dgm:constr type="w" for="ch" forName="image_accent_11" refType="w" fact="0.0161"/>
          <dgm:constr type="h" for="ch" forName="image_accent_11" refType="h" fact="0.0252"/>
          <dgm:constr type="l" for="ch" forName="image_12" refType="w" fact="0.755"/>
          <dgm:constr type="t" for="ch" forName="image_12" refType="h" fact="0.5652"/>
          <dgm:constr type="w" for="ch" forName="image_12" refType="w" fact="0.1341"/>
          <dgm:constr type="h" for="ch" forName="image_12" refType="h" fact="0.2099"/>
          <dgm:constr type="l" for="ch" forName="image_accent_12" refType="w" fact="0.7865"/>
          <dgm:constr type="t" for="ch" forName="image_accent_12" refType="h" fact="0.7442"/>
          <dgm:constr type="w" for="ch" forName="image_accent_12" refType="w" fact="0.0161"/>
          <dgm:constr type="h" for="ch" forName="image_accent_12" refType="h" fact="0.0252"/>
          <dgm:constr type="l" for="ch" forName="text_12" refType="w" fact="0.6471"/>
          <dgm:constr type="t" for="ch" forName="text_12" refType="h" fact="0.6774"/>
          <dgm:constr type="w" for="ch" forName="text_12" refType="w" fact="0.1341"/>
          <dgm:constr type="h" for="ch" forName="text_12" refType="h" fact="0.2099"/>
          <dgm:constr type="l" for="ch" forName="text_accent_12" refType="w" fact="0.7614"/>
          <dgm:constr type="t" for="ch" forName="text_accent_12" refType="h" fact="0.769"/>
          <dgm:constr type="w" for="ch" forName="text_accent_12" refType="w" fact="0.0161"/>
          <dgm:constr type="h" for="ch" forName="text_accent_12" refType="h" fact="0.0252"/>
          <dgm:constr type="l" for="ch" forName="text_13" refType="w" fact="0.7556"/>
          <dgm:constr type="t" for="ch" forName="text_13" refType="h" fact="0.3404"/>
          <dgm:constr type="w" for="ch" forName="text_13" refType="w" fact="0.1341"/>
          <dgm:constr type="h" for="ch" forName="text_13" refType="h" fact="0.2099"/>
          <dgm:constr type="l" for="ch" forName="text_accent_13" refType="w" fact="0.8427"/>
          <dgm:constr type="t" for="ch" forName="text_accent_13" refType="h" fact="0.346"/>
          <dgm:constr type="w" for="ch" forName="text_accent_13" refType="w" fact="0.0161"/>
          <dgm:constr type="h" for="ch" forName="text_accent_13" refType="h" fact="0.0252"/>
          <dgm:constr type="l" for="ch" forName="image_13" refType="w" fact="0.754"/>
          <dgm:constr type="t" for="ch" forName="image_13" refType="h" fact="0.1127"/>
          <dgm:constr type="w" for="ch" forName="image_13" refType="w" fact="0.1374"/>
          <dgm:constr type="h" for="ch" forName="image_13" refType="h" fact="0.2151"/>
          <dgm:constr type="l" for="ch" forName="image_accent_13" refType="w" fact="0.8427"/>
          <dgm:constr type="t" for="ch" forName="image_accent_13" refType="h" fact="0.2956"/>
          <dgm:constr type="w" for="ch" forName="image_accent_13" refType="w" fact="0.0161"/>
          <dgm:constr type="h" for="ch" forName="image_accent_13" refType="h" fact="0.0252"/>
          <dgm:constr type="l" for="ch" forName="text_14" refType="w" fact="0.8641"/>
          <dgm:constr type="t" for="ch" forName="text_14" refType="h" fact="0.6768"/>
          <dgm:constr type="w" for="ch" forName="text_14" refType="w" fact="0.1341"/>
          <dgm:constr type="h" for="ch" forName="text_14" refType="h" fact="0.2099"/>
          <dgm:constr type="l" for="ch" forName="text_accent_14" refType="w" fact="0.9512"/>
          <dgm:constr type="t" for="ch" forName="text_accent_14" refType="h" fact="0.6825"/>
          <dgm:constr type="w" for="ch" forName="text_accent_14" refType="w" fact="0.0161"/>
          <dgm:constr type="h" for="ch" forName="text_accent_14" refType="h" fact="0.0252"/>
          <dgm:constr type="l" for="ch" forName="image_14" refType="w" fact="0.8626"/>
          <dgm:constr type="t" for="ch" forName="image_14" refType="h" fact="0.4491"/>
          <dgm:constr type="w" for="ch" forName="image_14" refType="w" fact="0.1374"/>
          <dgm:constr type="h" for="ch" forName="image_14" refType="h" fact="0.2151"/>
          <dgm:constr type="l" for="ch" forName="image_accent_14" refType="w" fact="0.9513"/>
          <dgm:constr type="t" for="ch" forName="image_accent_14" refType="h" fact="0.632"/>
          <dgm:constr type="w" for="ch" forName="image_accent_14" refType="w" fact="0.0161"/>
          <dgm:constr type="h" for="ch" forName="image_accent_14" refType="h" fact="0.0252"/>
        </dgm:constrLst>
      </dgm:if>
      <dgm:if name="Name16" axis="ch" ptType="node" func="cnt" op="equ" val="15">
        <dgm:alg type="composite">
          <dgm:param type="ar" val="1.8122"/>
        </dgm:alg>
        <dgm:constrLst>
          <dgm:constr type="primFontSz" for="des" ptType="node" op="equ" val="65"/>
          <dgm:constr type="l" for="ch" forName="text_1" refType="w" fact="0.1094"/>
          <dgm:constr type="t" for="ch" forName="text_1" refType="h" fact="0.3421"/>
          <dgm:constr type="w" for="ch" forName="text_1" refType="w" fact="0.1341"/>
          <dgm:constr type="h" for="ch" forName="text_1" refType="h" fact="0.2095"/>
          <dgm:constr type="l" for="ch" forName="text_accent_1" refType="w" fact="0.1124"/>
          <dgm:constr type="t" for="ch" forName="text_accent_1" refType="h" fact="0.4343"/>
          <dgm:constr type="w" for="ch" forName="text_accent_1" refType="w" fact="0.0161"/>
          <dgm:constr type="h" for="ch" forName="text_accent_1" refType="h" fact="0.0251"/>
          <dgm:constr type="l" for="ch" forName="image_1" refType="w" fact="0"/>
          <dgm:constr type="t" for="ch" forName="image_1" refType="h" fact="0.2285"/>
          <dgm:constr type="w" for="ch" forName="image_1" refType="w" fact="0.1374"/>
          <dgm:constr type="h" for="ch" forName="image_1" refType="h" fact="0.2147"/>
          <dgm:constr type="l" for="ch" forName="image_accent_1" refType="w" fact="0.0887"/>
          <dgm:constr type="t" for="ch" forName="image_accent_1" refType="h" fact="0.4111"/>
          <dgm:constr type="w" for="ch" forName="image_accent_1" refType="w" fact="0.0161"/>
          <dgm:constr type="h" for="ch" forName="image_accent_1" refType="h" fact="0.0251"/>
          <dgm:constr type="l" for="ch" forName="image_2" refType="w" fact="0.3245"/>
          <dgm:constr type="t" for="ch" forName="image_2" refType="h" fact="0.3421"/>
          <dgm:constr type="w" for="ch" forName="image_2" refType="w" fact="0.1341"/>
          <dgm:constr type="h" for="ch" forName="image_2" refType="h" fact="0.2095"/>
          <dgm:constr type="l" for="ch" forName="image_accent_2" refType="w" fact="0.3275"/>
          <dgm:constr type="t" for="ch" forName="image_accent_2" refType="h" fact="0.4343"/>
          <dgm:constr type="w" for="ch" forName="image_accent_2" refType="w" fact="0.0161"/>
          <dgm:constr type="h" for="ch" forName="image_accent_2" refType="h" fact="0.0251"/>
          <dgm:constr type="l" for="ch" forName="text_2" refType="w" fact="0.2151"/>
          <dgm:constr type="t" for="ch" forName="text_2" refType="h" fact="0.2285"/>
          <dgm:constr type="w" for="ch" forName="text_2" refType="w" fact="0.1374"/>
          <dgm:constr type="h" for="ch" forName="text_2" refType="h" fact="0.2147"/>
          <dgm:constr type="l" for="ch" forName="text_accent_2" refType="w" fact="0.3038"/>
          <dgm:constr type="t" for="ch" forName="text_accent_2" refType="h" fact="0.4111"/>
          <dgm:constr type="w" for="ch" forName="text_accent_2" refType="w" fact="0.0161"/>
          <dgm:constr type="h" for="ch" forName="text_accent_2" refType="h" fact="0.0251"/>
          <dgm:constr type="l" for="ch" forName="text_3" refType="w" fact="0.1093"/>
          <dgm:constr type="t" for="ch" forName="text_3" refType="h" fact="0.1207"/>
          <dgm:constr type="w" for="ch" forName="text_3" refType="w" fact="0.1341"/>
          <dgm:constr type="h" for="ch" forName="text_3" refType="h" fact="0.2095"/>
          <dgm:constr type="l" for="ch" forName="text_accent_3" refType="w" fact="0.1964"/>
          <dgm:constr type="t" for="ch" forName="text_accent_3" refType="h" fact="0.1264"/>
          <dgm:constr type="w" for="ch" forName="text_accent_3" refType="w" fact="0.0161"/>
          <dgm:constr type="h" for="ch" forName="text_accent_3" refType="h" fact="0.0251"/>
          <dgm:constr type="l" for="ch" forName="image_3" refType="w" fact="0.2151"/>
          <dgm:constr type="t" for="ch" forName="image_3" refType="h" fact="0.0048"/>
          <dgm:constr type="w" for="ch" forName="image_3" refType="w" fact="0.1374"/>
          <dgm:constr type="h" for="ch" forName="image_3" refType="h" fact="0.2147"/>
          <dgm:constr type="l" for="ch" forName="image_accent_3" refType="w" fact="0.2208"/>
          <dgm:constr type="t" for="ch" forName="image_accent_3" refType="h" fact="0.0971"/>
          <dgm:constr type="w" for="ch" forName="image_accent_3" refType="w" fact="0.0161"/>
          <dgm:constr type="h" for="ch" forName="image_accent_3" refType="h" fact="0.0251"/>
          <dgm:constr type="l" for="ch" forName="text_4" refType="w" fact="0.3243"/>
          <dgm:constr type="t" for="ch" forName="text_4" refType="h" fact="0.1191"/>
          <dgm:constr type="w" for="ch" forName="text_4" refType="w" fact="0.1341"/>
          <dgm:constr type="h" for="ch" forName="text_4" refType="h" fact="0.2095"/>
          <dgm:constr type="l" for="ch" forName="text_accent_4" refType="w" fact="0.4396"/>
          <dgm:constr type="t" for="ch" forName="text_accent_4" refType="h" fact="0.2101"/>
          <dgm:constr type="w" for="ch" forName="text_accent_4" refType="w" fact="0.0161"/>
          <dgm:constr type="h" for="ch" forName="text_accent_4" refType="h" fact="0.0251"/>
          <dgm:constr type="l" for="ch" forName="image_4" refType="w" fact="0.4319"/>
          <dgm:constr type="t" for="ch" forName="image_4" refType="h" fact="0.2301"/>
          <dgm:constr type="w" for="ch" forName="image_4" refType="w" fact="0.1341"/>
          <dgm:constr type="h" for="ch" forName="image_4" refType="h" fact="0.2095"/>
          <dgm:constr type="l" for="ch" forName="image_accent_4" refType="w" fact="0.4626"/>
          <dgm:constr type="t" for="ch" forName="image_accent_4" refType="h" fact="0.2342"/>
          <dgm:constr type="w" for="ch" forName="image_accent_4" refType="w" fact="0.0161"/>
          <dgm:constr type="h" for="ch" forName="image_accent_4" refType="h" fact="0.0251"/>
          <dgm:constr type="l" for="ch" forName="text_5" refType="w" fact="0.4317"/>
          <dgm:constr type="t" for="ch" forName="text_5" refType="h" fact="0.0069"/>
          <dgm:constr type="w" for="ch" forName="text_5" refType="w" fact="0.1341"/>
          <dgm:constr type="h" for="ch" forName="text_5" refType="h" fact="0.2095"/>
          <dgm:constr type="l" for="ch" forName="text_accent_5" refType="w" fact="0.547"/>
          <dgm:constr type="t" for="ch" forName="text_accent_5" refType="h" fact="0.0974"/>
          <dgm:constr type="w" for="ch" forName="text_accent_5" refType="w" fact="0.0161"/>
          <dgm:constr type="h" for="ch" forName="text_accent_5" refType="h" fact="0.0251"/>
          <dgm:constr type="l" for="ch" forName="image_5" refType="w" fact="0.5393"/>
          <dgm:constr type="t" for="ch" forName="image_5" refType="h" fact="0.1173"/>
          <dgm:constr type="w" for="ch" forName="image_5" refType="w" fact="0.1341"/>
          <dgm:constr type="h" for="ch" forName="image_5" refType="h" fact="0.2095"/>
          <dgm:constr type="l" for="ch" forName="image_accent_5" refType="w" fact="0.57"/>
          <dgm:constr type="t" for="ch" forName="image_accent_5" refType="h" fact="0.1215"/>
          <dgm:constr type="w" for="ch" forName="image_accent_5" refType="w" fact="0.0161"/>
          <dgm:constr type="h" for="ch" forName="image_accent_5" refType="h" fact="0.0251"/>
          <dgm:constr type="l" for="ch" forName="text_6" refType="w" fact="0.5397"/>
          <dgm:constr type="t" for="ch" forName="text_6" refType="h" fact="0.3413"/>
          <dgm:constr type="w" for="ch" forName="text_6" refType="w" fact="0.1341"/>
          <dgm:constr type="h" for="ch" forName="text_6" refType="h" fact="0.2095"/>
          <dgm:constr type="l" for="ch" forName="text_accent_6" refType="w" fact="0.5712"/>
          <dgm:constr type="t" for="ch" forName="text_accent_6" refType="h" fact="0.52"/>
          <dgm:constr type="w" for="ch" forName="text_accent_6" refType="w" fact="0.0161"/>
          <dgm:constr type="h" for="ch" forName="text_accent_6" refType="h" fact="0.0251"/>
          <dgm:constr type="l" for="ch" forName="image_6" refType="w" fact="0.4319"/>
          <dgm:constr type="t" for="ch" forName="image_6" refType="h" fact="0.4533"/>
          <dgm:constr type="w" for="ch" forName="image_6" refType="w" fact="0.1341"/>
          <dgm:constr type="h" for="ch" forName="image_6" refType="h" fact="0.2095"/>
          <dgm:constr type="l" for="ch" forName="image_accent_6" refType="w" fact="0.5461"/>
          <dgm:constr type="t" for="ch" forName="image_accent_6" refType="h" fact="0.5447"/>
          <dgm:constr type="w" for="ch" forName="image_accent_6" refType="w" fact="0.0161"/>
          <dgm:constr type="h" for="ch" forName="image_accent_6" refType="h" fact="0.0251"/>
          <dgm:constr type="l" for="ch" forName="image_7" refType="w" fact="0.1087"/>
          <dgm:constr type="t" for="ch" forName="image_7" refType="h" fact="0.5668"/>
          <dgm:constr type="w" for="ch" forName="image_7" refType="w" fact="0.1341"/>
          <dgm:constr type="h" for="ch" forName="image_7" refType="h" fact="0.2095"/>
          <dgm:constr type="l" for="ch" forName="image_accent_7" refType="w" fact="0.1958"/>
          <dgm:constr type="t" for="ch" forName="image_accent_7" refType="h" fact="0.5725"/>
          <dgm:constr type="w" for="ch" forName="image_accent_7" refType="w" fact="0.0161"/>
          <dgm:constr type="h" for="ch" forName="image_accent_7" refType="h" fact="0.0251"/>
          <dgm:constr type="l" for="ch" forName="text_7" refType="w" fact="0.2153"/>
          <dgm:constr type="t" for="ch" forName="text_7" refType="h" fact="0.4525"/>
          <dgm:constr type="w" for="ch" forName="text_7" refType="w" fact="0.1374"/>
          <dgm:constr type="h" for="ch" forName="text_7" refType="h" fact="0.2147"/>
          <dgm:constr type="l" for="ch" forName="text_accent_7" refType="w" fact="0.221"/>
          <dgm:constr type="t" for="ch" forName="text_accent_7" refType="h" fact="0.5448"/>
          <dgm:constr type="w" for="ch" forName="text_accent_7" refType="w" fact="0.0161"/>
          <dgm:constr type="h" for="ch" forName="text_accent_7" refType="h" fact="0.0251"/>
          <dgm:constr type="l" for="ch" forName="image_8" refType="w" fact="0.5391"/>
          <dgm:constr type="t" for="ch" forName="image_8" refType="h" fact="0.5673"/>
          <dgm:constr type="w" for="ch" forName="image_8" refType="w" fact="0.1341"/>
          <dgm:constr type="h" for="ch" forName="image_8" refType="h" fact="0.2095"/>
          <dgm:constr type="l" for="ch" forName="image_accent_8" refType="w" fact="0.6544"/>
          <dgm:constr type="t" for="ch" forName="image_accent_8" refType="h" fact="0.6583"/>
          <dgm:constr type="w" for="ch" forName="image_accent_8" refType="w" fact="0.0161"/>
          <dgm:constr type="h" for="ch" forName="image_accent_8" refType="h" fact="0.0251"/>
          <dgm:constr type="l" for="ch" forName="text_8" refType="w" fact="0.647"/>
          <dgm:constr type="t" for="ch" forName="text_8" refType="h" fact="0.4543"/>
          <dgm:constr type="w" for="ch" forName="text_8" refType="w" fact="0.1341"/>
          <dgm:constr type="h" for="ch" forName="text_8" refType="h" fact="0.2095"/>
          <dgm:constr type="l" for="ch" forName="text_accent_8" refType="w" fact="0.6787"/>
          <dgm:constr type="t" for="ch" forName="text_accent_8" refType="h" fact="0.6343"/>
          <dgm:constr type="w" for="ch" forName="text_accent_8" refType="w" fact="0.0161"/>
          <dgm:constr type="h" for="ch" forName="text_accent_8" refType="h" fact="0.0251"/>
          <dgm:constr type="l" for="ch" forName="image_9" refType="w" fact="0.6471"/>
          <dgm:constr type="t" for="ch" forName="image_9" refType="h" fact="0.229"/>
          <dgm:constr type="w" for="ch" forName="image_9" refType="w" fact="0.1341"/>
          <dgm:constr type="h" for="ch" forName="image_9" refType="h" fact="0.2095"/>
          <dgm:constr type="l" for="ch" forName="image_accent_9" refType="w" fact="0.7342"/>
          <dgm:constr type="t" for="ch" forName="image_accent_9" refType="h" fact="0.2347"/>
          <dgm:constr type="w" for="ch" forName="image_accent_9" refType="w" fact="0.0161"/>
          <dgm:constr type="h" for="ch" forName="image_accent_9" refType="h" fact="0.0251"/>
          <dgm:constr type="l" for="ch" forName="text_9" refType="w" fact="0.6455"/>
          <dgm:constr type="t" for="ch" forName="text_9" refType="h" fact="0.0017"/>
          <dgm:constr type="w" for="ch" forName="text_9" refType="w" fact="0.1374"/>
          <dgm:constr type="h" for="ch" forName="text_9" refType="h" fact="0.2147"/>
          <dgm:constr type="l" for="ch" forName="text_accent_9" refType="w" fact="0.7342"/>
          <dgm:constr type="t" for="ch" forName="text_accent_9" refType="h" fact="0.1844"/>
          <dgm:constr type="w" for="ch" forName="text_accent_9" refType="w" fact="0.0161"/>
          <dgm:constr type="h" for="ch" forName="text_accent_9" refType="h" fact="0.0251"/>
          <dgm:constr type="l" for="ch" forName="text_10" refType="w" fact="0.3238"/>
          <dgm:constr type="t" for="ch" forName="text_10" refType="h" fact="0.5673"/>
          <dgm:constr type="w" for="ch" forName="text_10" refType="w" fact="0.1341"/>
          <dgm:constr type="h" for="ch" forName="text_10" refType="h" fact="0.2095"/>
          <dgm:constr type="l" for="ch" forName="text_accent_10" refType="w" fact="0.3554"/>
          <dgm:constr type="t" for="ch" forName="text_accent_10" refType="h" fact="0.746"/>
          <dgm:constr type="w" for="ch" forName="text_accent_10" refType="w" fact="0.0161"/>
          <dgm:constr type="h" for="ch" forName="text_accent_10" refType="h" fact="0.0251"/>
          <dgm:constr type="l" for="ch" forName="image_10" refType="w" fact="0.216"/>
          <dgm:constr type="t" for="ch" forName="image_10" refType="h" fact="0.6792"/>
          <dgm:constr type="w" for="ch" forName="image_10" refType="w" fact="0.1341"/>
          <dgm:constr type="h" for="ch" forName="image_10" refType="h" fact="0.2095"/>
          <dgm:constr type="l" for="ch" forName="image_accent_10" refType="w" fact="0.3303"/>
          <dgm:constr type="t" for="ch" forName="image_accent_10" refType="h" fact="0.7707"/>
          <dgm:constr type="w" for="ch" forName="image_accent_10" refType="w" fact="0.0161"/>
          <dgm:constr type="h" for="ch" forName="image_accent_10" refType="h" fact="0.0251"/>
          <dgm:constr type="l" for="ch" forName="text_11" refType="w" fact="0.5395"/>
          <dgm:constr type="t" for="ch" forName="text_11" refType="h" fact="0.7905"/>
          <dgm:constr type="w" for="ch" forName="text_11" refType="w" fact="0.1341"/>
          <dgm:constr type="h" for="ch" forName="text_11" refType="h" fact="0.2095"/>
          <dgm:constr type="l" for="ch" forName="text_accent_11" refType="w" fact="0.5425"/>
          <dgm:constr type="t" for="ch" forName="text_accent_11" refType="h" fact="0.8827"/>
          <dgm:constr type="w" for="ch" forName="text_accent_11" refType="w" fact="0.0161"/>
          <dgm:constr type="h" for="ch" forName="text_accent_11" refType="h" fact="0.0251"/>
          <dgm:constr type="l" for="ch" forName="image_11" refType="w" fact="0.4302"/>
          <dgm:constr type="t" for="ch" forName="image_11" refType="h" fact="0.6769"/>
          <dgm:constr type="w" for="ch" forName="image_11" refType="w" fact="0.1374"/>
          <dgm:constr type="h" for="ch" forName="image_11" refType="h" fact="0.2147"/>
          <dgm:constr type="l" for="ch" forName="image_accent_11" refType="w" fact="0.5189"/>
          <dgm:constr type="t" for="ch" forName="image_accent_11" refType="h" fact="0.8596"/>
          <dgm:constr type="w" for="ch" forName="image_accent_11" refType="w" fact="0.0161"/>
          <dgm:constr type="h" for="ch" forName="image_accent_11" refType="h" fact="0.0251"/>
          <dgm:constr type="l" for="ch" forName="image_12" refType="w" fact="0.7549"/>
          <dgm:constr type="t" for="ch" forName="image_12" refType="h" fact="0.566"/>
          <dgm:constr type="w" for="ch" forName="image_12" refType="w" fact="0.1341"/>
          <dgm:constr type="h" for="ch" forName="image_12" refType="h" fact="0.2095"/>
          <dgm:constr type="l" for="ch" forName="image_accent_12" refType="w" fact="0.7864"/>
          <dgm:constr type="t" for="ch" forName="image_accent_12" refType="h" fact="0.7447"/>
          <dgm:constr type="w" for="ch" forName="image_accent_12" refType="w" fact="0.0161"/>
          <dgm:constr type="h" for="ch" forName="image_accent_12" refType="h" fact="0.0251"/>
          <dgm:constr type="l" for="ch" forName="text_12" refType="w" fact="0.6471"/>
          <dgm:constr type="t" for="ch" forName="text_12" refType="h" fact="0.678"/>
          <dgm:constr type="w" for="ch" forName="text_12" refType="w" fact="0.1341"/>
          <dgm:constr type="h" for="ch" forName="text_12" refType="h" fact="0.2095"/>
          <dgm:constr type="l" for="ch" forName="text_accent_12" refType="w" fact="0.7613"/>
          <dgm:constr type="t" for="ch" forName="text_accent_12" refType="h" fact="0.7694"/>
          <dgm:constr type="w" for="ch" forName="text_accent_12" refType="w" fact="0.0161"/>
          <dgm:constr type="h" for="ch" forName="text_accent_12" refType="h" fact="0.0251"/>
          <dgm:constr type="l" for="ch" forName="text_13" refType="w" fact="0.7555"/>
          <dgm:constr type="t" for="ch" forName="text_13" refType="h" fact="0.3415"/>
          <dgm:constr type="w" for="ch" forName="text_13" refType="w" fact="0.1341"/>
          <dgm:constr type="h" for="ch" forName="text_13" refType="h" fact="0.2095"/>
          <dgm:constr type="l" for="ch" forName="text_accent_13" refType="w" fact="0.8426"/>
          <dgm:constr type="t" for="ch" forName="text_accent_13" refType="h" fact="0.3472"/>
          <dgm:constr type="w" for="ch" forName="text_accent_13" refType="w" fact="0.0161"/>
          <dgm:constr type="h" for="ch" forName="text_accent_13" refType="h" fact="0.0251"/>
          <dgm:constr type="l" for="ch" forName="image_13" refType="w" fact="0.7539"/>
          <dgm:constr type="t" for="ch" forName="image_13" refType="h" fact="0.1142"/>
          <dgm:constr type="w" for="ch" forName="image_13" refType="w" fact="0.1374"/>
          <dgm:constr type="h" for="ch" forName="image_13" refType="h" fact="0.2147"/>
          <dgm:constr type="l" for="ch" forName="image_accent_13" refType="w" fact="0.8426"/>
          <dgm:constr type="t" for="ch" forName="image_accent_13" refType="h" fact="0.2968"/>
          <dgm:constr type="w" for="ch" forName="image_accent_13" refType="w" fact="0.0161"/>
          <dgm:constr type="h" for="ch" forName="image_accent_13" refType="h" fact="0.0251"/>
          <dgm:constr type="l" for="ch" forName="text_14" refType="w" fact="0.864"/>
          <dgm:constr type="t" for="ch" forName="text_14" refType="h" fact="0.6774"/>
          <dgm:constr type="w" for="ch" forName="text_14" refType="w" fact="0.1341"/>
          <dgm:constr type="h" for="ch" forName="text_14" refType="h" fact="0.2095"/>
          <dgm:constr type="l" for="ch" forName="text_accent_14" refType="w" fact="0.9511"/>
          <dgm:constr type="t" for="ch" forName="text_accent_14" refType="h" fact="0.683"/>
          <dgm:constr type="w" for="ch" forName="text_accent_14" refType="w" fact="0.0161"/>
          <dgm:constr type="h" for="ch" forName="text_accent_14" refType="h" fact="0.0251"/>
          <dgm:constr type="l" for="ch" forName="image_14" refType="w" fact="0.8625"/>
          <dgm:constr type="t" for="ch" forName="image_14" refType="h" fact="0.4501"/>
          <dgm:constr type="w" for="ch" forName="image_14" refType="w" fact="0.1374"/>
          <dgm:constr type="h" for="ch" forName="image_14" refType="h" fact="0.2147"/>
          <dgm:constr type="l" for="ch" forName="image_accent_14" refType="w" fact="0.9512"/>
          <dgm:constr type="t" for="ch" forName="image_accent_14" refType="h" fact="0.6327"/>
          <dgm:constr type="w" for="ch" forName="image_accent_14" refType="w" fact="0.0161"/>
          <dgm:constr type="h" for="ch" forName="image_accent_14" refType="h" fact="0.0251"/>
          <dgm:constr type="l" for="ch" forName="text_15" refType="w" fact="0.8642"/>
          <dgm:constr type="t" for="ch" forName="text_15" refType="h" fact="0.2273"/>
          <dgm:constr type="w" for="ch" forName="text_15" refType="w" fact="0.1341"/>
          <dgm:constr type="h" for="ch" forName="text_15" refType="h" fact="0.2095"/>
          <dgm:constr type="l" for="ch" forName="text_accent_15" refType="w" fact="0.9512"/>
          <dgm:constr type="t" for="ch" forName="text_accent_15" refType="h" fact="0.233"/>
          <dgm:constr type="w" for="ch" forName="text_accent_15" refType="w" fact="0.0161"/>
          <dgm:constr type="h" for="ch" forName="text_accent_15" refType="h" fact="0.0251"/>
          <dgm:constr type="l" for="ch" forName="image_15" refType="w" fact="0.8626"/>
          <dgm:constr type="t" for="ch" forName="image_15" refType="h" fact="0"/>
          <dgm:constr type="w" for="ch" forName="image_15" refType="w" fact="0.1374"/>
          <dgm:constr type="h" for="ch" forName="image_15" refType="h" fact="0.2147"/>
          <dgm:constr type="l" for="ch" forName="image_accent_15" refType="w" fact="0.9513"/>
          <dgm:constr type="t" for="ch" forName="image_accent_15" refType="h" fact="0.1826"/>
          <dgm:constr type="w" for="ch" forName="image_accent_15" refType="w" fact="0.0161"/>
          <dgm:constr type="h" for="ch" forName="image_accent_15" refType="h" fact="0.0251"/>
        </dgm:constrLst>
      </dgm:if>
      <dgm:if name="Name17" axis="ch" ptType="node" func="cnt" op="equ" val="16">
        <dgm:alg type="composite">
          <dgm:param type="ar" val="2.0101"/>
        </dgm:alg>
        <dgm:constrLst>
          <dgm:constr type="primFontSz" for="des" ptType="node" op="equ" val="65"/>
          <dgm:constr type="l" for="ch" forName="text_1" refType="w" fact="0.0986"/>
          <dgm:constr type="t" for="ch" forName="text_1" refType="h" fact="0.3421"/>
          <dgm:constr type="w" for="ch" forName="text_1" refType="w" fact="0.1209"/>
          <dgm:constr type="h" for="ch" forName="text_1" refType="h" fact="0.2095"/>
          <dgm:constr type="l" for="ch" forName="text_accent_1" refType="w" fact="0.1013"/>
          <dgm:constr type="t" for="ch" forName="text_accent_1" refType="h" fact="0.4343"/>
          <dgm:constr type="w" for="ch" forName="text_accent_1" refType="w" fact="0.0145"/>
          <dgm:constr type="h" for="ch" forName="text_accent_1" refType="h" fact="0.0251"/>
          <dgm:constr type="l" for="ch" forName="image_1" refType="w" fact="0"/>
          <dgm:constr type="t" for="ch" forName="image_1" refType="h" fact="0.2285"/>
          <dgm:constr type="w" for="ch" forName="image_1" refType="w" fact="0.1239"/>
          <dgm:constr type="h" for="ch" forName="image_1" refType="h" fact="0.2147"/>
          <dgm:constr type="l" for="ch" forName="image_accent_1" refType="w" fact="0.08"/>
          <dgm:constr type="t" for="ch" forName="image_accent_1" refType="h" fact="0.4111"/>
          <dgm:constr type="w" for="ch" forName="image_accent_1" refType="w" fact="0.0145"/>
          <dgm:constr type="h" for="ch" forName="image_accent_1" refType="h" fact="0.0251"/>
          <dgm:constr type="l" for="ch" forName="image_2" refType="w" fact="0.2925"/>
          <dgm:constr type="t" for="ch" forName="image_2" refType="h" fact="0.3421"/>
          <dgm:constr type="w" for="ch" forName="image_2" refType="w" fact="0.1209"/>
          <dgm:constr type="h" for="ch" forName="image_2" refType="h" fact="0.2095"/>
          <dgm:constr type="l" for="ch" forName="image_accent_2" refType="w" fact="0.2952"/>
          <dgm:constr type="t" for="ch" forName="image_accent_2" refType="h" fact="0.4343"/>
          <dgm:constr type="w" for="ch" forName="image_accent_2" refType="w" fact="0.0145"/>
          <dgm:constr type="h" for="ch" forName="image_accent_2" refType="h" fact="0.0251"/>
          <dgm:constr type="l" for="ch" forName="text_2" refType="w" fact="0.1939"/>
          <dgm:constr type="t" for="ch" forName="text_2" refType="h" fact="0.2285"/>
          <dgm:constr type="w" for="ch" forName="text_2" refType="w" fact="0.1239"/>
          <dgm:constr type="h" for="ch" forName="text_2" refType="h" fact="0.2147"/>
          <dgm:constr type="l" for="ch" forName="text_accent_2" refType="w" fact="0.2739"/>
          <dgm:constr type="t" for="ch" forName="text_accent_2" refType="h" fact="0.4111"/>
          <dgm:constr type="w" for="ch" forName="text_accent_2" refType="w" fact="0.0145"/>
          <dgm:constr type="h" for="ch" forName="text_accent_2" refType="h" fact="0.0251"/>
          <dgm:constr type="l" for="ch" forName="text_3" refType="w" fact="0.0986"/>
          <dgm:constr type="t" for="ch" forName="text_3" refType="h" fact="0.1207"/>
          <dgm:constr type="w" for="ch" forName="text_3" refType="w" fact="0.1209"/>
          <dgm:constr type="h" for="ch" forName="text_3" refType="h" fact="0.2095"/>
          <dgm:constr type="l" for="ch" forName="text_accent_3" refType="w" fact="0.1771"/>
          <dgm:constr type="t" for="ch" forName="text_accent_3" refType="h" fact="0.1264"/>
          <dgm:constr type="w" for="ch" forName="text_accent_3" refType="w" fact="0.0145"/>
          <dgm:constr type="h" for="ch" forName="text_accent_3" refType="h" fact="0.0251"/>
          <dgm:constr type="l" for="ch" forName="image_3" refType="w" fact="0.1939"/>
          <dgm:constr type="t" for="ch" forName="image_3" refType="h" fact="0.0048"/>
          <dgm:constr type="w" for="ch" forName="image_3" refType="w" fact="0.1239"/>
          <dgm:constr type="h" for="ch" forName="image_3" refType="h" fact="0.2147"/>
          <dgm:constr type="l" for="ch" forName="image_accent_3" refType="w" fact="0.199"/>
          <dgm:constr type="t" for="ch" forName="image_accent_3" refType="h" fact="0.0971"/>
          <dgm:constr type="w" for="ch" forName="image_accent_3" refType="w" fact="0.0145"/>
          <dgm:constr type="h" for="ch" forName="image_accent_3" refType="h" fact="0.0251"/>
          <dgm:constr type="l" for="ch" forName="text_4" refType="w" fact="0.2924"/>
          <dgm:constr type="t" for="ch" forName="text_4" refType="h" fact="0.1191"/>
          <dgm:constr type="w" for="ch" forName="text_4" refType="w" fact="0.1209"/>
          <dgm:constr type="h" for="ch" forName="text_4" refType="h" fact="0.2095"/>
          <dgm:constr type="l" for="ch" forName="text_accent_4" refType="w" fact="0.3963"/>
          <dgm:constr type="t" for="ch" forName="text_accent_4" refType="h" fact="0.2101"/>
          <dgm:constr type="w" for="ch" forName="text_accent_4" refType="w" fact="0.0145"/>
          <dgm:constr type="h" for="ch" forName="text_accent_4" refType="h" fact="0.0251"/>
          <dgm:constr type="l" for="ch" forName="image_4" refType="w" fact="0.3894"/>
          <dgm:constr type="t" for="ch" forName="image_4" refType="h" fact="0.2301"/>
          <dgm:constr type="w" for="ch" forName="image_4" refType="w" fact="0.1209"/>
          <dgm:constr type="h" for="ch" forName="image_4" refType="h" fact="0.2095"/>
          <dgm:constr type="l" for="ch" forName="image_accent_4" refType="w" fact="0.417"/>
          <dgm:constr type="t" for="ch" forName="image_accent_4" refType="h" fact="0.2342"/>
          <dgm:constr type="w" for="ch" forName="image_accent_4" refType="w" fact="0.0145"/>
          <dgm:constr type="h" for="ch" forName="image_accent_4" refType="h" fact="0.0251"/>
          <dgm:constr type="l" for="ch" forName="text_5" refType="w" fact="0.3892"/>
          <dgm:constr type="t" for="ch" forName="text_5" refType="h" fact="0.0069"/>
          <dgm:constr type="w" for="ch" forName="text_5" refType="w" fact="0.1209"/>
          <dgm:constr type="h" for="ch" forName="text_5" refType="h" fact="0.2095"/>
          <dgm:constr type="l" for="ch" forName="text_accent_5" refType="w" fact="0.4931"/>
          <dgm:constr type="t" for="ch" forName="text_accent_5" refType="h" fact="0.0974"/>
          <dgm:constr type="w" for="ch" forName="text_accent_5" refType="w" fact="0.0145"/>
          <dgm:constr type="h" for="ch" forName="text_accent_5" refType="h" fact="0.0251"/>
          <dgm:constr type="l" for="ch" forName="image_5" refType="w" fact="0.4862"/>
          <dgm:constr type="t" for="ch" forName="image_5" refType="h" fact="0.1173"/>
          <dgm:constr type="w" for="ch" forName="image_5" refType="w" fact="0.1209"/>
          <dgm:constr type="h" for="ch" forName="image_5" refType="h" fact="0.2095"/>
          <dgm:constr type="l" for="ch" forName="image_accent_5" refType="w" fact="0.5139"/>
          <dgm:constr type="t" for="ch" forName="image_accent_5" refType="h" fact="0.1215"/>
          <dgm:constr type="w" for="ch" forName="image_accent_5" refType="w" fact="0.0145"/>
          <dgm:constr type="h" for="ch" forName="image_accent_5" refType="h" fact="0.0251"/>
          <dgm:constr type="l" for="ch" forName="text_6" refType="w" fact="0.4866"/>
          <dgm:constr type="t" for="ch" forName="text_6" refType="h" fact="0.3413"/>
          <dgm:constr type="w" for="ch" forName="text_6" refType="w" fact="0.1209"/>
          <dgm:constr type="h" for="ch" forName="text_6" refType="h" fact="0.2095"/>
          <dgm:constr type="l" for="ch" forName="text_accent_6" refType="w" fact="0.515"/>
          <dgm:constr type="t" for="ch" forName="text_accent_6" refType="h" fact="0.52"/>
          <dgm:constr type="w" for="ch" forName="text_accent_6" refType="w" fact="0.0145"/>
          <dgm:constr type="h" for="ch" forName="text_accent_6" refType="h" fact="0.0251"/>
          <dgm:constr type="l" for="ch" forName="image_6" refType="w" fact="0.3894"/>
          <dgm:constr type="t" for="ch" forName="image_6" refType="h" fact="0.4533"/>
          <dgm:constr type="w" for="ch" forName="image_6" refType="w" fact="0.1209"/>
          <dgm:constr type="h" for="ch" forName="image_6" refType="h" fact="0.2095"/>
          <dgm:constr type="l" for="ch" forName="image_accent_6" refType="w" fact="0.4923"/>
          <dgm:constr type="t" for="ch" forName="image_accent_6" refType="h" fact="0.5447"/>
          <dgm:constr type="w" for="ch" forName="image_accent_6" refType="w" fact="0.0145"/>
          <dgm:constr type="h" for="ch" forName="image_accent_6" refType="h" fact="0.0251"/>
          <dgm:constr type="l" for="ch" forName="image_7" refType="w" fact="0.098"/>
          <dgm:constr type="t" for="ch" forName="image_7" refType="h" fact="0.5668"/>
          <dgm:constr type="w" for="ch" forName="image_7" refType="w" fact="0.1209"/>
          <dgm:constr type="h" for="ch" forName="image_7" refType="h" fact="0.2095"/>
          <dgm:constr type="l" for="ch" forName="image_accent_7" refType="w" fact="0.1765"/>
          <dgm:constr type="t" for="ch" forName="image_accent_7" refType="h" fact="0.5725"/>
          <dgm:constr type="w" for="ch" forName="image_accent_7" refType="w" fact="0.0145"/>
          <dgm:constr type="h" for="ch" forName="image_accent_7" refType="h" fact="0.0251"/>
          <dgm:constr type="l" for="ch" forName="text_7" refType="w" fact="0.1941"/>
          <dgm:constr type="t" for="ch" forName="text_7" refType="h" fact="0.4525"/>
          <dgm:constr type="w" for="ch" forName="text_7" refType="w" fact="0.1239"/>
          <dgm:constr type="h" for="ch" forName="text_7" refType="h" fact="0.2147"/>
          <dgm:constr type="l" for="ch" forName="text_accent_7" refType="w" fact="0.1992"/>
          <dgm:constr type="t" for="ch" forName="text_accent_7" refType="h" fact="0.5448"/>
          <dgm:constr type="w" for="ch" forName="text_accent_7" refType="w" fact="0.0145"/>
          <dgm:constr type="h" for="ch" forName="text_accent_7" refType="h" fact="0.0251"/>
          <dgm:constr type="l" for="ch" forName="image_8" refType="w" fact="0.486"/>
          <dgm:constr type="t" for="ch" forName="image_8" refType="h" fact="0.5673"/>
          <dgm:constr type="w" for="ch" forName="image_8" refType="w" fact="0.1209"/>
          <dgm:constr type="h" for="ch" forName="image_8" refType="h" fact="0.2095"/>
          <dgm:constr type="l" for="ch" forName="image_accent_8" refType="w" fact="0.59"/>
          <dgm:constr type="t" for="ch" forName="image_accent_8" refType="h" fact="0.6583"/>
          <dgm:constr type="w" for="ch" forName="image_accent_8" refType="w" fact="0.0145"/>
          <dgm:constr type="h" for="ch" forName="image_accent_8" refType="h" fact="0.0251"/>
          <dgm:constr type="l" for="ch" forName="text_8" refType="w" fact="0.5833"/>
          <dgm:constr type="t" for="ch" forName="text_8" refType="h" fact="0.4543"/>
          <dgm:constr type="w" for="ch" forName="text_8" refType="w" fact="0.1209"/>
          <dgm:constr type="h" for="ch" forName="text_8" refType="h" fact="0.2095"/>
          <dgm:constr type="l" for="ch" forName="text_accent_8" refType="w" fact="0.6119"/>
          <dgm:constr type="t" for="ch" forName="text_accent_8" refType="h" fact="0.6343"/>
          <dgm:constr type="w" for="ch" forName="text_accent_8" refType="w" fact="0.0145"/>
          <dgm:constr type="h" for="ch" forName="text_accent_8" refType="h" fact="0.0251"/>
          <dgm:constr type="l" for="ch" forName="image_9" refType="w" fact="0.5834"/>
          <dgm:constr type="t" for="ch" forName="image_9" refType="h" fact="0.229"/>
          <dgm:constr type="w" for="ch" forName="image_9" refType="w" fact="0.1209"/>
          <dgm:constr type="h" for="ch" forName="image_9" refType="h" fact="0.2095"/>
          <dgm:constr type="l" for="ch" forName="image_accent_9" refType="w" fact="0.6619"/>
          <dgm:constr type="t" for="ch" forName="image_accent_9" refType="h" fact="0.2347"/>
          <dgm:constr type="w" for="ch" forName="image_accent_9" refType="w" fact="0.0145"/>
          <dgm:constr type="h" for="ch" forName="image_accent_9" refType="h" fact="0.0251"/>
          <dgm:constr type="l" for="ch" forName="text_9" refType="w" fact="0.582"/>
          <dgm:constr type="t" for="ch" forName="text_9" refType="h" fact="0.0017"/>
          <dgm:constr type="w" for="ch" forName="text_9" refType="w" fact="0.1239"/>
          <dgm:constr type="h" for="ch" forName="text_9" refType="h" fact="0.2147"/>
          <dgm:constr type="l" for="ch" forName="text_accent_9" refType="w" fact="0.6619"/>
          <dgm:constr type="t" for="ch" forName="text_accent_9" refType="h" fact="0.1844"/>
          <dgm:constr type="w" for="ch" forName="text_accent_9" refType="w" fact="0.0145"/>
          <dgm:constr type="h" for="ch" forName="text_accent_9" refType="h" fact="0.0251"/>
          <dgm:constr type="l" for="ch" forName="text_10" refType="w" fact="0.292"/>
          <dgm:constr type="t" for="ch" forName="text_10" refType="h" fact="0.5673"/>
          <dgm:constr type="w" for="ch" forName="text_10" refType="w" fact="0.1209"/>
          <dgm:constr type="h" for="ch" forName="text_10" refType="h" fact="0.2095"/>
          <dgm:constr type="l" for="ch" forName="text_accent_10" refType="w" fact="0.3204"/>
          <dgm:constr type="t" for="ch" forName="text_accent_10" refType="h" fact="0.746"/>
          <dgm:constr type="w" for="ch" forName="text_accent_10" refType="w" fact="0.0145"/>
          <dgm:constr type="h" for="ch" forName="text_accent_10" refType="h" fact="0.0251"/>
          <dgm:constr type="l" for="ch" forName="image_10" refType="w" fact="0.1948"/>
          <dgm:constr type="t" for="ch" forName="image_10" refType="h" fact="0.6792"/>
          <dgm:constr type="w" for="ch" forName="image_10" refType="w" fact="0.1209"/>
          <dgm:constr type="h" for="ch" forName="image_10" refType="h" fact="0.2095"/>
          <dgm:constr type="l" for="ch" forName="image_accent_10" refType="w" fact="0.2977"/>
          <dgm:constr type="t" for="ch" forName="image_accent_10" refType="h" fact="0.7707"/>
          <dgm:constr type="w" for="ch" forName="image_accent_10" refType="w" fact="0.0145"/>
          <dgm:constr type="h" for="ch" forName="image_accent_10" refType="h" fact="0.0251"/>
          <dgm:constr type="l" for="ch" forName="text_11" refType="w" fact="0.4864"/>
          <dgm:constr type="t" for="ch" forName="text_11" refType="h" fact="0.7905"/>
          <dgm:constr type="w" for="ch" forName="text_11" refType="w" fact="0.1209"/>
          <dgm:constr type="h" for="ch" forName="text_11" refType="h" fact="0.2095"/>
          <dgm:constr type="l" for="ch" forName="text_accent_11" refType="w" fact="0.4891"/>
          <dgm:constr type="t" for="ch" forName="text_accent_11" refType="h" fact="0.8827"/>
          <dgm:constr type="w" for="ch" forName="text_accent_11" refType="w" fact="0.0145"/>
          <dgm:constr type="h" for="ch" forName="text_accent_11" refType="h" fact="0.0251"/>
          <dgm:constr type="l" for="ch" forName="image_11" refType="w" fact="0.3878"/>
          <dgm:constr type="t" for="ch" forName="image_11" refType="h" fact="0.6769"/>
          <dgm:constr type="w" for="ch" forName="image_11" refType="w" fact="0.1239"/>
          <dgm:constr type="h" for="ch" forName="image_11" refType="h" fact="0.2147"/>
          <dgm:constr type="l" for="ch" forName="image_accent_11" refType="w" fact="0.4678"/>
          <dgm:constr type="t" for="ch" forName="image_accent_11" refType="h" fact="0.8596"/>
          <dgm:constr type="w" for="ch" forName="image_accent_11" refType="w" fact="0.0145"/>
          <dgm:constr type="h" for="ch" forName="image_accent_11" refType="h" fact="0.0251"/>
          <dgm:constr type="l" for="ch" forName="image_12" refType="w" fact="0.6806"/>
          <dgm:constr type="t" for="ch" forName="image_12" refType="h" fact="0.566"/>
          <dgm:constr type="w" for="ch" forName="image_12" refType="w" fact="0.1209"/>
          <dgm:constr type="h" for="ch" forName="image_12" refType="h" fact="0.2095"/>
          <dgm:constr type="l" for="ch" forName="image_accent_12" refType="w" fact="0.709"/>
          <dgm:constr type="t" for="ch" forName="image_accent_12" refType="h" fact="0.7447"/>
          <dgm:constr type="w" for="ch" forName="image_accent_12" refType="w" fact="0.0145"/>
          <dgm:constr type="h" for="ch" forName="image_accent_12" refType="h" fact="0.0251"/>
          <dgm:constr type="l" for="ch" forName="text_12" refType="w" fact="0.5834"/>
          <dgm:constr type="t" for="ch" forName="text_12" refType="h" fact="0.678"/>
          <dgm:constr type="w" for="ch" forName="text_12" refType="w" fact="0.1209"/>
          <dgm:constr type="h" for="ch" forName="text_12" refType="h" fact="0.2095"/>
          <dgm:constr type="l" for="ch" forName="text_accent_12" refType="w" fact="0.6863"/>
          <dgm:constr type="t" for="ch" forName="text_accent_12" refType="h" fact="0.7694"/>
          <dgm:constr type="w" for="ch" forName="text_accent_12" refType="w" fact="0.0145"/>
          <dgm:constr type="h" for="ch" forName="text_accent_12" refType="h" fact="0.0251"/>
          <dgm:constr type="l" for="ch" forName="text_13" refType="w" fact="0.6811"/>
          <dgm:constr type="t" for="ch" forName="text_13" refType="h" fact="0.3415"/>
          <dgm:constr type="w" for="ch" forName="text_13" refType="w" fact="0.1209"/>
          <dgm:constr type="h" for="ch" forName="text_13" refType="h" fact="0.2095"/>
          <dgm:constr type="l" for="ch" forName="text_accent_13" refType="w" fact="0.7596"/>
          <dgm:constr type="t" for="ch" forName="text_accent_13" refType="h" fact="0.3472"/>
          <dgm:constr type="w" for="ch" forName="text_accent_13" refType="w" fact="0.0145"/>
          <dgm:constr type="h" for="ch" forName="text_accent_13" refType="h" fact="0.0251"/>
          <dgm:constr type="l" for="ch" forName="image_13" refType="w" fact="0.6797"/>
          <dgm:constr type="t" for="ch" forName="image_13" refType="h" fact="0.1142"/>
          <dgm:constr type="w" for="ch" forName="image_13" refType="w" fact="0.1239"/>
          <dgm:constr type="h" for="ch" forName="image_13" refType="h" fact="0.2147"/>
          <dgm:constr type="l" for="ch" forName="image_accent_13" refType="w" fact="0.7597"/>
          <dgm:constr type="t" for="ch" forName="image_accent_13" refType="h" fact="0.2968"/>
          <dgm:constr type="w" for="ch" forName="image_accent_13" refType="w" fact="0.0145"/>
          <dgm:constr type="h" for="ch" forName="image_accent_13" refType="h" fact="0.0251"/>
          <dgm:constr type="l" for="ch" forName="text_14" refType="w" fact="0.779"/>
          <dgm:constr type="t" for="ch" forName="text_14" refType="h" fact="0.6774"/>
          <dgm:constr type="w" for="ch" forName="text_14" refType="w" fact="0.1209"/>
          <dgm:constr type="h" for="ch" forName="text_14" refType="h" fact="0.2095"/>
          <dgm:constr type="l" for="ch" forName="text_accent_14" refType="w" fact="0.8575"/>
          <dgm:constr type="t" for="ch" forName="text_accent_14" refType="h" fact="0.683"/>
          <dgm:constr type="w" for="ch" forName="text_accent_14" refType="w" fact="0.0145"/>
          <dgm:constr type="h" for="ch" forName="text_accent_14" refType="h" fact="0.0251"/>
          <dgm:constr type="l" for="ch" forName="image_14" refType="w" fact="0.7781"/>
          <dgm:constr type="t" for="ch" forName="image_14" refType="h" fact="0.4501"/>
          <dgm:constr type="w" for="ch" forName="image_14" refType="w" fact="0.1239"/>
          <dgm:constr type="h" for="ch" forName="image_14" refType="h" fact="0.2147"/>
          <dgm:constr type="l" for="ch" forName="image_accent_14" refType="w" fact="0.8581"/>
          <dgm:constr type="t" for="ch" forName="image_accent_14" refType="h" fact="0.6327"/>
          <dgm:constr type="w" for="ch" forName="image_accent_14" refType="w" fact="0.0145"/>
          <dgm:constr type="h" for="ch" forName="image_accent_14" refType="h" fact="0.0251"/>
          <dgm:constr type="l" for="ch" forName="text_15" refType="w" fact="0.7791"/>
          <dgm:constr type="t" for="ch" forName="text_15" refType="h" fact="0.2273"/>
          <dgm:constr type="w" for="ch" forName="text_15" refType="w" fact="0.1209"/>
          <dgm:constr type="h" for="ch" forName="text_15" refType="h" fact="0.2095"/>
          <dgm:constr type="l" for="ch" forName="text_accent_15" refType="w" fact="0.8576"/>
          <dgm:constr type="t" for="ch" forName="text_accent_15" refType="h" fact="0.233"/>
          <dgm:constr type="w" for="ch" forName="text_accent_15" refType="w" fact="0.0145"/>
          <dgm:constr type="h" for="ch" forName="text_accent_15" refType="h" fact="0.0251"/>
          <dgm:constr type="l" for="ch" forName="image_15" refType="w" fact="0.7777"/>
          <dgm:constr type="t" for="ch" forName="image_15" refType="h" fact="0"/>
          <dgm:constr type="w" for="ch" forName="image_15" refType="w" fact="0.1239"/>
          <dgm:constr type="h" for="ch" forName="image_15" refType="h" fact="0.2147"/>
          <dgm:constr type="l" for="ch" forName="image_accent_15" refType="w" fact="0.8576"/>
          <dgm:constr type="t" for="ch" forName="image_accent_15" refType="h" fact="0.1826"/>
          <dgm:constr type="w" for="ch" forName="image_accent_15" refType="w" fact="0.0145"/>
          <dgm:constr type="h" for="ch" forName="image_accent_15" refType="h" fact="0.0251"/>
          <dgm:constr type="l" for="ch" forName="text_16" refType="w" fact="0.8775"/>
          <dgm:constr type="t" for="ch" forName="text_16" refType="h" fact="0.7895"/>
          <dgm:constr type="w" for="ch" forName="text_16" refType="w" fact="0.1209"/>
          <dgm:constr type="h" for="ch" forName="text_16" refType="h" fact="0.2095"/>
          <dgm:constr type="l" for="ch" forName="text_accent_16" refType="w" fact="0.956"/>
          <dgm:constr type="t" for="ch" forName="text_accent_16" refType="h" fact="0.7952"/>
          <dgm:constr type="w" for="ch" forName="text_accent_16" refType="w" fact="0.0145"/>
          <dgm:constr type="h" for="ch" forName="text_accent_16" refType="h" fact="0.0251"/>
          <dgm:constr type="l" for="ch" forName="image_16" refType="w" fact="0.8761"/>
          <dgm:constr type="t" for="ch" forName="image_16" refType="h" fact="0.5622"/>
          <dgm:constr type="w" for="ch" forName="image_16" refType="w" fact="0.1239"/>
          <dgm:constr type="h" for="ch" forName="image_16" refType="h" fact="0.2147"/>
          <dgm:constr type="l" for="ch" forName="image_accent_16" refType="w" fact="0.9561"/>
          <dgm:constr type="t" for="ch" forName="image_accent_16" refType="h" fact="0.7449"/>
          <dgm:constr type="w" for="ch" forName="image_accent_16" refType="w" fact="0.0145"/>
          <dgm:constr type="h" for="ch" forName="image_accent_16" refType="h" fact="0.0251"/>
        </dgm:constrLst>
      </dgm:if>
      <dgm:if name="Name18" axis="ch" ptType="node" func="cnt" op="equ" val="17">
        <dgm:alg type="composite">
          <dgm:param type="ar" val="2.0104"/>
        </dgm:alg>
        <dgm:constrLst>
          <dgm:constr type="primFontSz" for="des" ptType="node" op="equ" val="65"/>
          <dgm:constr type="l" for="ch" forName="text_1" refType="w" fact="0.0986"/>
          <dgm:constr type="t" for="ch" forName="text_1" refType="h" fact="0.3421"/>
          <dgm:constr type="w" for="ch" forName="text_1" refType="w" fact="0.1209"/>
          <dgm:constr type="h" for="ch" forName="text_1" refType="h" fact="0.2095"/>
          <dgm:constr type="l" for="ch" forName="text_accent_1" refType="w" fact="0.1013"/>
          <dgm:constr type="t" for="ch" forName="text_accent_1" refType="h" fact="0.4343"/>
          <dgm:constr type="w" for="ch" forName="text_accent_1" refType="w" fact="0.0145"/>
          <dgm:constr type="h" for="ch" forName="text_accent_1" refType="h" fact="0.0251"/>
          <dgm:constr type="l" for="ch" forName="image_1" refType="w" fact="0"/>
          <dgm:constr type="t" for="ch" forName="image_1" refType="h" fact="0.2285"/>
          <dgm:constr type="w" for="ch" forName="image_1" refType="w" fact="0.1239"/>
          <dgm:constr type="h" for="ch" forName="image_1" refType="h" fact="0.2147"/>
          <dgm:constr type="l" for="ch" forName="image_accent_1" refType="w" fact="0.0799"/>
          <dgm:constr type="t" for="ch" forName="image_accent_1" refType="h" fact="0.4111"/>
          <dgm:constr type="w" for="ch" forName="image_accent_1" refType="w" fact="0.0145"/>
          <dgm:constr type="h" for="ch" forName="image_accent_1" refType="h" fact="0.0251"/>
          <dgm:constr type="l" for="ch" forName="image_2" refType="w" fact="0.2925"/>
          <dgm:constr type="t" for="ch" forName="image_2" refType="h" fact="0.3421"/>
          <dgm:constr type="w" for="ch" forName="image_2" refType="w" fact="0.1209"/>
          <dgm:constr type="h" for="ch" forName="image_2" refType="h" fact="0.2095"/>
          <dgm:constr type="l" for="ch" forName="image_accent_2" refType="w" fact="0.2952"/>
          <dgm:constr type="t" for="ch" forName="image_accent_2" refType="h" fact="0.4343"/>
          <dgm:constr type="w" for="ch" forName="image_accent_2" refType="w" fact="0.0145"/>
          <dgm:constr type="h" for="ch" forName="image_accent_2" refType="h" fact="0.0251"/>
          <dgm:constr type="l" for="ch" forName="text_2" refType="w" fact="0.1939"/>
          <dgm:constr type="t" for="ch" forName="text_2" refType="h" fact="0.2285"/>
          <dgm:constr type="w" for="ch" forName="text_2" refType="w" fact="0.1239"/>
          <dgm:constr type="h" for="ch" forName="text_2" refType="h" fact="0.2147"/>
          <dgm:constr type="l" for="ch" forName="text_accent_2" refType="w" fact="0.2739"/>
          <dgm:constr type="t" for="ch" forName="text_accent_2" refType="h" fact="0.4111"/>
          <dgm:constr type="w" for="ch" forName="text_accent_2" refType="w" fact="0.0145"/>
          <dgm:constr type="h" for="ch" forName="text_accent_2" refType="h" fact="0.0251"/>
          <dgm:constr type="l" for="ch" forName="text_3" refType="w" fact="0.0986"/>
          <dgm:constr type="t" for="ch" forName="text_3" refType="h" fact="0.1207"/>
          <dgm:constr type="w" for="ch" forName="text_3" refType="w" fact="0.1209"/>
          <dgm:constr type="h" for="ch" forName="text_3" refType="h" fact="0.2095"/>
          <dgm:constr type="l" for="ch" forName="text_accent_3" refType="w" fact="0.1771"/>
          <dgm:constr type="t" for="ch" forName="text_accent_3" refType="h" fact="0.1264"/>
          <dgm:constr type="w" for="ch" forName="text_accent_3" refType="w" fact="0.0145"/>
          <dgm:constr type="h" for="ch" forName="text_accent_3" refType="h" fact="0.0251"/>
          <dgm:constr type="l" for="ch" forName="image_3" refType="w" fact="0.1939"/>
          <dgm:constr type="t" for="ch" forName="image_3" refType="h" fact="0.0048"/>
          <dgm:constr type="w" for="ch" forName="image_3" refType="w" fact="0.1239"/>
          <dgm:constr type="h" for="ch" forName="image_3" refType="h" fact="0.2147"/>
          <dgm:constr type="l" for="ch" forName="image_accent_3" refType="w" fact="0.199"/>
          <dgm:constr type="t" for="ch" forName="image_accent_3" refType="h" fact="0.0971"/>
          <dgm:constr type="w" for="ch" forName="image_accent_3" refType="w" fact="0.0145"/>
          <dgm:constr type="h" for="ch" forName="image_accent_3" refType="h" fact="0.0251"/>
          <dgm:constr type="l" for="ch" forName="text_4" refType="w" fact="0.2923"/>
          <dgm:constr type="t" for="ch" forName="text_4" refType="h" fact="0.1191"/>
          <dgm:constr type="w" for="ch" forName="text_4" refType="w" fact="0.1209"/>
          <dgm:constr type="h" for="ch" forName="text_4" refType="h" fact="0.2095"/>
          <dgm:constr type="l" for="ch" forName="text_accent_4" refType="w" fact="0.3963"/>
          <dgm:constr type="t" for="ch" forName="text_accent_4" refType="h" fact="0.2101"/>
          <dgm:constr type="w" for="ch" forName="text_accent_4" refType="w" fact="0.0145"/>
          <dgm:constr type="h" for="ch" forName="text_accent_4" refType="h" fact="0.0251"/>
          <dgm:constr type="l" for="ch" forName="image_4" refType="w" fact="0.3893"/>
          <dgm:constr type="t" for="ch" forName="image_4" refType="h" fact="0.2301"/>
          <dgm:constr type="w" for="ch" forName="image_4" refType="w" fact="0.1209"/>
          <dgm:constr type="h" for="ch" forName="image_4" refType="h" fact="0.2095"/>
          <dgm:constr type="l" for="ch" forName="image_accent_4" refType="w" fact="0.417"/>
          <dgm:constr type="t" for="ch" forName="image_accent_4" refType="h" fact="0.2342"/>
          <dgm:constr type="w" for="ch" forName="image_accent_4" refType="w" fact="0.0145"/>
          <dgm:constr type="h" for="ch" forName="image_accent_4" refType="h" fact="0.0251"/>
          <dgm:constr type="l" for="ch" forName="text_5" refType="w" fact="0.3891"/>
          <dgm:constr type="t" for="ch" forName="text_5" refType="h" fact="0.0069"/>
          <dgm:constr type="w" for="ch" forName="text_5" refType="w" fact="0.1209"/>
          <dgm:constr type="h" for="ch" forName="text_5" refType="h" fact="0.2095"/>
          <dgm:constr type="l" for="ch" forName="text_accent_5" refType="w" fact="0.4931"/>
          <dgm:constr type="t" for="ch" forName="text_accent_5" refType="h" fact="0.0974"/>
          <dgm:constr type="w" for="ch" forName="text_accent_5" refType="w" fact="0.0145"/>
          <dgm:constr type="h" for="ch" forName="text_accent_5" refType="h" fact="0.0251"/>
          <dgm:constr type="l" for="ch" forName="image_5" refType="w" fact="0.4861"/>
          <dgm:constr type="t" for="ch" forName="image_5" refType="h" fact="0.1173"/>
          <dgm:constr type="w" for="ch" forName="image_5" refType="w" fact="0.1209"/>
          <dgm:constr type="h" for="ch" forName="image_5" refType="h" fact="0.2095"/>
          <dgm:constr type="l" for="ch" forName="image_accent_5" refType="w" fact="0.5138"/>
          <dgm:constr type="t" for="ch" forName="image_accent_5" refType="h" fact="0.1215"/>
          <dgm:constr type="w" for="ch" forName="image_accent_5" refType="w" fact="0.0145"/>
          <dgm:constr type="h" for="ch" forName="image_accent_5" refType="h" fact="0.0251"/>
          <dgm:constr type="l" for="ch" forName="text_6" refType="w" fact="0.4865"/>
          <dgm:constr type="t" for="ch" forName="text_6" refType="h" fact="0.3413"/>
          <dgm:constr type="w" for="ch" forName="text_6" refType="w" fact="0.1209"/>
          <dgm:constr type="h" for="ch" forName="text_6" refType="h" fact="0.2095"/>
          <dgm:constr type="l" for="ch" forName="text_accent_6" refType="w" fact="0.5149"/>
          <dgm:constr type="t" for="ch" forName="text_accent_6" refType="h" fact="0.52"/>
          <dgm:constr type="w" for="ch" forName="text_accent_6" refType="w" fact="0.0145"/>
          <dgm:constr type="h" for="ch" forName="text_accent_6" refType="h" fact="0.0251"/>
          <dgm:constr type="l" for="ch" forName="image_6" refType="w" fact="0.3893"/>
          <dgm:constr type="t" for="ch" forName="image_6" refType="h" fact="0.4533"/>
          <dgm:constr type="w" for="ch" forName="image_6" refType="w" fact="0.1209"/>
          <dgm:constr type="h" for="ch" forName="image_6" refType="h" fact="0.2095"/>
          <dgm:constr type="l" for="ch" forName="image_accent_6" refType="w" fact="0.4923"/>
          <dgm:constr type="t" for="ch" forName="image_accent_6" refType="h" fact="0.5447"/>
          <dgm:constr type="w" for="ch" forName="image_accent_6" refType="w" fact="0.0145"/>
          <dgm:constr type="h" for="ch" forName="image_accent_6" refType="h" fact="0.0251"/>
          <dgm:constr type="l" for="ch" forName="image_7" refType="w" fact="0.098"/>
          <dgm:constr type="t" for="ch" forName="image_7" refType="h" fact="0.5668"/>
          <dgm:constr type="w" for="ch" forName="image_7" refType="w" fact="0.1209"/>
          <dgm:constr type="h" for="ch" forName="image_7" refType="h" fact="0.2095"/>
          <dgm:constr type="l" for="ch" forName="image_accent_7" refType="w" fact="0.1765"/>
          <dgm:constr type="t" for="ch" forName="image_accent_7" refType="h" fact="0.5725"/>
          <dgm:constr type="w" for="ch" forName="image_accent_7" refType="w" fact="0.0145"/>
          <dgm:constr type="h" for="ch" forName="image_accent_7" refType="h" fact="0.0251"/>
          <dgm:constr type="l" for="ch" forName="text_7" refType="w" fact="0.1941"/>
          <dgm:constr type="t" for="ch" forName="text_7" refType="h" fact="0.4525"/>
          <dgm:constr type="w" for="ch" forName="text_7" refType="w" fact="0.1239"/>
          <dgm:constr type="h" for="ch" forName="text_7" refType="h" fact="0.2147"/>
          <dgm:constr type="l" for="ch" forName="text_accent_7" refType="w" fact="0.1992"/>
          <dgm:constr type="t" for="ch" forName="text_accent_7" refType="h" fact="0.5448"/>
          <dgm:constr type="w" for="ch" forName="text_accent_7" refType="w" fact="0.0145"/>
          <dgm:constr type="h" for="ch" forName="text_accent_7" refType="h" fact="0.0251"/>
          <dgm:constr type="l" for="ch" forName="image_8" refType="w" fact="0.4859"/>
          <dgm:constr type="t" for="ch" forName="image_8" refType="h" fact="0.5673"/>
          <dgm:constr type="w" for="ch" forName="image_8" refType="w" fact="0.1209"/>
          <dgm:constr type="h" for="ch" forName="image_8" refType="h" fact="0.2095"/>
          <dgm:constr type="l" for="ch" forName="image_accent_8" refType="w" fact="0.5899"/>
          <dgm:constr type="t" for="ch" forName="image_accent_8" refType="h" fact="0.6583"/>
          <dgm:constr type="w" for="ch" forName="image_accent_8" refType="w" fact="0.0145"/>
          <dgm:constr type="h" for="ch" forName="image_accent_8" refType="h" fact="0.0251"/>
          <dgm:constr type="l" for="ch" forName="text_8" refType="w" fact="0.5832"/>
          <dgm:constr type="t" for="ch" forName="text_8" refType="h" fact="0.4543"/>
          <dgm:constr type="w" for="ch" forName="text_8" refType="w" fact="0.1209"/>
          <dgm:constr type="h" for="ch" forName="text_8" refType="h" fact="0.2095"/>
          <dgm:constr type="l" for="ch" forName="text_accent_8" refType="w" fact="0.6118"/>
          <dgm:constr type="t" for="ch" forName="text_accent_8" refType="h" fact="0.6343"/>
          <dgm:constr type="w" for="ch" forName="text_accent_8" refType="w" fact="0.0145"/>
          <dgm:constr type="h" for="ch" forName="text_accent_8" refType="h" fact="0.0251"/>
          <dgm:constr type="l" for="ch" forName="image_9" refType="w" fact="0.5833"/>
          <dgm:constr type="t" for="ch" forName="image_9" refType="h" fact="0.229"/>
          <dgm:constr type="w" for="ch" forName="image_9" refType="w" fact="0.1209"/>
          <dgm:constr type="h" for="ch" forName="image_9" refType="h" fact="0.2095"/>
          <dgm:constr type="l" for="ch" forName="image_accent_9" refType="w" fact="0.6618"/>
          <dgm:constr type="t" for="ch" forName="image_accent_9" refType="h" fact="0.2347"/>
          <dgm:constr type="w" for="ch" forName="image_accent_9" refType="w" fact="0.0145"/>
          <dgm:constr type="h" for="ch" forName="image_accent_9" refType="h" fact="0.0251"/>
          <dgm:constr type="l" for="ch" forName="text_9" refType="w" fact="0.5819"/>
          <dgm:constr type="t" for="ch" forName="text_9" refType="h" fact="0.0017"/>
          <dgm:constr type="w" for="ch" forName="text_9" refType="w" fact="0.1239"/>
          <dgm:constr type="h" for="ch" forName="text_9" refType="h" fact="0.2147"/>
          <dgm:constr type="l" for="ch" forName="text_accent_9" refType="w" fact="0.6618"/>
          <dgm:constr type="t" for="ch" forName="text_accent_9" refType="h" fact="0.1844"/>
          <dgm:constr type="w" for="ch" forName="text_accent_9" refType="w" fact="0.0145"/>
          <dgm:constr type="h" for="ch" forName="text_accent_9" refType="h" fact="0.0251"/>
          <dgm:constr type="l" for="ch" forName="text_10" refType="w" fact="0.2919"/>
          <dgm:constr type="t" for="ch" forName="text_10" refType="h" fact="0.5673"/>
          <dgm:constr type="w" for="ch" forName="text_10" refType="w" fact="0.1209"/>
          <dgm:constr type="h" for="ch" forName="text_10" refType="h" fact="0.2095"/>
          <dgm:constr type="l" for="ch" forName="text_accent_10" refType="w" fact="0.3204"/>
          <dgm:constr type="t" for="ch" forName="text_accent_10" refType="h" fact="0.746"/>
          <dgm:constr type="w" for="ch" forName="text_accent_10" refType="w" fact="0.0145"/>
          <dgm:constr type="h" for="ch" forName="text_accent_10" refType="h" fact="0.0251"/>
          <dgm:constr type="l" for="ch" forName="image_10" refType="w" fact="0.1947"/>
          <dgm:constr type="t" for="ch" forName="image_10" refType="h" fact="0.6792"/>
          <dgm:constr type="w" for="ch" forName="image_10" refType="w" fact="0.1209"/>
          <dgm:constr type="h" for="ch" forName="image_10" refType="h" fact="0.2095"/>
          <dgm:constr type="l" for="ch" forName="image_accent_10" refType="w" fact="0.2977"/>
          <dgm:constr type="t" for="ch" forName="image_accent_10" refType="h" fact="0.7707"/>
          <dgm:constr type="w" for="ch" forName="image_accent_10" refType="w" fact="0.0145"/>
          <dgm:constr type="h" for="ch" forName="image_accent_10" refType="h" fact="0.0251"/>
          <dgm:constr type="l" for="ch" forName="text_11" refType="w" fact="0.4864"/>
          <dgm:constr type="t" for="ch" forName="text_11" refType="h" fact="0.7905"/>
          <dgm:constr type="w" for="ch" forName="text_11" refType="w" fact="0.1209"/>
          <dgm:constr type="h" for="ch" forName="text_11" refType="h" fact="0.2095"/>
          <dgm:constr type="l" for="ch" forName="text_accent_11" refType="w" fact="0.4891"/>
          <dgm:constr type="t" for="ch" forName="text_accent_11" refType="h" fact="0.8827"/>
          <dgm:constr type="w" for="ch" forName="text_accent_11" refType="w" fact="0.0145"/>
          <dgm:constr type="h" for="ch" forName="text_accent_11" refType="h" fact="0.0251"/>
          <dgm:constr type="l" for="ch" forName="image_11" refType="w" fact="0.3878"/>
          <dgm:constr type="t" for="ch" forName="image_11" refType="h" fact="0.6769"/>
          <dgm:constr type="w" for="ch" forName="image_11" refType="w" fact="0.1239"/>
          <dgm:constr type="h" for="ch" forName="image_11" refType="h" fact="0.2147"/>
          <dgm:constr type="l" for="ch" forName="image_accent_11" refType="w" fact="0.4677"/>
          <dgm:constr type="t" for="ch" forName="image_accent_11" refType="h" fact="0.8596"/>
          <dgm:constr type="w" for="ch" forName="image_accent_11" refType="w" fact="0.0145"/>
          <dgm:constr type="h" for="ch" forName="image_accent_11" refType="h" fact="0.0251"/>
          <dgm:constr type="l" for="ch" forName="image_12" refType="w" fact="0.6805"/>
          <dgm:constr type="t" for="ch" forName="image_12" refType="h" fact="0.566"/>
          <dgm:constr type="w" for="ch" forName="image_12" refType="w" fact="0.1209"/>
          <dgm:constr type="h" for="ch" forName="image_12" refType="h" fact="0.2095"/>
          <dgm:constr type="l" for="ch" forName="image_accent_12" refType="w" fact="0.7089"/>
          <dgm:constr type="t" for="ch" forName="image_accent_12" refType="h" fact="0.7447"/>
          <dgm:constr type="w" for="ch" forName="image_accent_12" refType="w" fact="0.0145"/>
          <dgm:constr type="h" for="ch" forName="image_accent_12" refType="h" fact="0.0251"/>
          <dgm:constr type="l" for="ch" forName="text_12" refType="w" fact="0.5833"/>
          <dgm:constr type="t" for="ch" forName="text_12" refType="h" fact="0.678"/>
          <dgm:constr type="w" for="ch" forName="text_12" refType="w" fact="0.1209"/>
          <dgm:constr type="h" for="ch" forName="text_12" refType="h" fact="0.2095"/>
          <dgm:constr type="l" for="ch" forName="text_accent_12" refType="w" fact="0.6862"/>
          <dgm:constr type="t" for="ch" forName="text_accent_12" refType="h" fact="0.7694"/>
          <dgm:constr type="w" for="ch" forName="text_accent_12" refType="w" fact="0.0145"/>
          <dgm:constr type="h" for="ch" forName="text_accent_12" refType="h" fact="0.0251"/>
          <dgm:constr type="l" for="ch" forName="text_13" refType="w" fact="0.681"/>
          <dgm:constr type="t" for="ch" forName="text_13" refType="h" fact="0.3415"/>
          <dgm:constr type="w" for="ch" forName="text_13" refType="w" fact="0.1209"/>
          <dgm:constr type="h" for="ch" forName="text_13" refType="h" fact="0.2095"/>
          <dgm:constr type="l" for="ch" forName="text_accent_13" refType="w" fact="0.7595"/>
          <dgm:constr type="t" for="ch" forName="text_accent_13" refType="h" fact="0.3472"/>
          <dgm:constr type="w" for="ch" forName="text_accent_13" refType="w" fact="0.0145"/>
          <dgm:constr type="h" for="ch" forName="text_accent_13" refType="h" fact="0.0251"/>
          <dgm:constr type="l" for="ch" forName="image_13" refType="w" fact="0.6796"/>
          <dgm:constr type="t" for="ch" forName="image_13" refType="h" fact="0.1142"/>
          <dgm:constr type="w" for="ch" forName="image_13" refType="w" fact="0.1239"/>
          <dgm:constr type="h" for="ch" forName="image_13" refType="h" fact="0.2147"/>
          <dgm:constr type="l" for="ch" forName="image_accent_13" refType="w" fact="0.7596"/>
          <dgm:constr type="t" for="ch" forName="image_accent_13" refType="h" fact="0.2968"/>
          <dgm:constr type="w" for="ch" forName="image_accent_13" refType="w" fact="0.0145"/>
          <dgm:constr type="h" for="ch" forName="image_accent_13" refType="h" fact="0.0251"/>
          <dgm:constr type="l" for="ch" forName="text_14" refType="w" fact="0.7789"/>
          <dgm:constr type="t" for="ch" forName="text_14" refType="h" fact="0.6774"/>
          <dgm:constr type="w" for="ch" forName="text_14" refType="w" fact="0.1209"/>
          <dgm:constr type="h" for="ch" forName="text_14" refType="h" fact="0.2095"/>
          <dgm:constr type="l" for="ch" forName="text_accent_14" refType="w" fact="0.8574"/>
          <dgm:constr type="t" for="ch" forName="text_accent_14" refType="h" fact="0.683"/>
          <dgm:constr type="w" for="ch" forName="text_accent_14" refType="w" fact="0.0145"/>
          <dgm:constr type="h" for="ch" forName="text_accent_14" refType="h" fact="0.0251"/>
          <dgm:constr type="l" for="ch" forName="image_14" refType="w" fact="0.778"/>
          <dgm:constr type="t" for="ch" forName="image_14" refType="h" fact="0.4501"/>
          <dgm:constr type="w" for="ch" forName="image_14" refType="w" fact="0.1239"/>
          <dgm:constr type="h" for="ch" forName="image_14" refType="h" fact="0.2147"/>
          <dgm:constr type="l" for="ch" forName="image_accent_14" refType="w" fact="0.858"/>
          <dgm:constr type="t" for="ch" forName="image_accent_14" refType="h" fact="0.6327"/>
          <dgm:constr type="w" for="ch" forName="image_accent_14" refType="w" fact="0.0145"/>
          <dgm:constr type="h" for="ch" forName="image_accent_14" refType="h" fact="0.0251"/>
          <dgm:constr type="l" for="ch" forName="text_15" refType="w" fact="0.779"/>
          <dgm:constr type="t" for="ch" forName="text_15" refType="h" fact="0.2273"/>
          <dgm:constr type="w" for="ch" forName="text_15" refType="w" fact="0.1209"/>
          <dgm:constr type="h" for="ch" forName="text_15" refType="h" fact="0.2095"/>
          <dgm:constr type="l" for="ch" forName="text_accent_15" refType="w" fact="0.8575"/>
          <dgm:constr type="t" for="ch" forName="text_accent_15" refType="h" fact="0.233"/>
          <dgm:constr type="w" for="ch" forName="text_accent_15" refType="w" fact="0.0145"/>
          <dgm:constr type="h" for="ch" forName="text_accent_15" refType="h" fact="0.0251"/>
          <dgm:constr type="l" for="ch" forName="image_15" refType="w" fact="0.7776"/>
          <dgm:constr type="t" for="ch" forName="image_15" refType="h" fact="0"/>
          <dgm:constr type="w" for="ch" forName="image_15" refType="w" fact="0.1239"/>
          <dgm:constr type="h" for="ch" forName="image_15" refType="h" fact="0.2147"/>
          <dgm:constr type="l" for="ch" forName="image_accent_15" refType="w" fact="0.8575"/>
          <dgm:constr type="t" for="ch" forName="image_accent_15" refType="h" fact="0.1826"/>
          <dgm:constr type="w" for="ch" forName="image_accent_15" refType="w" fact="0.0145"/>
          <dgm:constr type="h" for="ch" forName="image_accent_15" refType="h" fact="0.0251"/>
          <dgm:constr type="l" for="ch" forName="text_16" refType="w" fact="0.8774"/>
          <dgm:constr type="t" for="ch" forName="text_16" refType="h" fact="0.7895"/>
          <dgm:constr type="w" for="ch" forName="text_16" refType="w" fact="0.1209"/>
          <dgm:constr type="h" for="ch" forName="text_16" refType="h" fact="0.2095"/>
          <dgm:constr type="l" for="ch" forName="text_accent_16" refType="w" fact="0.9559"/>
          <dgm:constr type="t" for="ch" forName="text_accent_16" refType="h" fact="0.7952"/>
          <dgm:constr type="w" for="ch" forName="text_accent_16" refType="w" fact="0.0145"/>
          <dgm:constr type="h" for="ch" forName="text_accent_16" refType="h" fact="0.0251"/>
          <dgm:constr type="l" for="ch" forName="image_16" refType="w" fact="0.876"/>
          <dgm:constr type="t" for="ch" forName="image_16" refType="h" fact="0.5622"/>
          <dgm:constr type="w" for="ch" forName="image_16" refType="w" fact="0.1239"/>
          <dgm:constr type="h" for="ch" forName="image_16" refType="h" fact="0.2147"/>
          <dgm:constr type="l" for="ch" forName="image_accent_16" refType="w" fact="0.956"/>
          <dgm:constr type="t" for="ch" forName="image_accent_16" refType="h" fact="0.7449"/>
          <dgm:constr type="w" for="ch" forName="image_accent_16" refType="w" fact="0.0145"/>
          <dgm:constr type="h" for="ch" forName="image_accent_16" refType="h" fact="0.0251"/>
          <dgm:constr type="l" for="ch" forName="text_17" refType="w" fact="0.8776"/>
          <dgm:constr type="t" for="ch" forName="text_17" refType="h" fact="0.3388"/>
          <dgm:constr type="w" for="ch" forName="text_17" refType="w" fact="0.1209"/>
          <dgm:constr type="h" for="ch" forName="text_17" refType="h" fact="0.2095"/>
          <dgm:constr type="l" for="ch" forName="text_accent_17" refType="w" fact="0.9561"/>
          <dgm:constr type="t" for="ch" forName="text_accent_17" refType="h" fact="0.3445"/>
          <dgm:constr type="w" for="ch" forName="text_accent_17" refType="w" fact="0.0145"/>
          <dgm:constr type="h" for="ch" forName="text_accent_17" refType="h" fact="0.0251"/>
          <dgm:constr type="l" for="ch" forName="image_17" refType="w" fact="0.8761"/>
          <dgm:constr type="t" for="ch" forName="image_17" refType="h" fact="0.1115"/>
          <dgm:constr type="w" for="ch" forName="image_17" refType="w" fact="0.1239"/>
          <dgm:constr type="h" for="ch" forName="image_17" refType="h" fact="0.2147"/>
          <dgm:constr type="l" for="ch" forName="image_accent_17" refType="w" fact="0.9561"/>
          <dgm:constr type="t" for="ch" forName="image_accent_17" refType="h" fact="0.2941"/>
          <dgm:constr type="w" for="ch" forName="image_accent_17" refType="w" fact="0.0145"/>
          <dgm:constr type="h" for="ch" forName="image_accent_17" refType="h" fact="0.0251"/>
        </dgm:constrLst>
      </dgm:if>
      <dgm:if name="Name19" axis="ch" ptType="node" func="cnt" op="equ" val="18">
        <dgm:alg type="composite">
          <dgm:param type="ar" val="2.2083"/>
        </dgm:alg>
        <dgm:constrLst>
          <dgm:constr type="primFontSz" for="des" ptType="node" op="equ" val="65"/>
          <dgm:constr type="l" for="ch" forName="text_1" refType="w" fact="0.0898"/>
          <dgm:constr type="t" for="ch" forName="text_1" refType="h" fact="0.3421"/>
          <dgm:constr type="w" for="ch" forName="text_1" refType="w" fact="0.11"/>
          <dgm:constr type="h" for="ch" forName="text_1" refType="h" fact="0.2095"/>
          <dgm:constr type="l" for="ch" forName="text_accent_1" refType="w" fact="0.0922"/>
          <dgm:constr type="t" for="ch" forName="text_accent_1" refType="h" fact="0.4343"/>
          <dgm:constr type="w" for="ch" forName="text_accent_1" refType="w" fact="0.0132"/>
          <dgm:constr type="h" for="ch" forName="text_accent_1" refType="h" fact="0.0251"/>
          <dgm:constr type="l" for="ch" forName="image_1" refType="w" fact="0"/>
          <dgm:constr type="t" for="ch" forName="image_1" refType="h" fact="0.2285"/>
          <dgm:constr type="w" for="ch" forName="image_1" refType="w" fact="0.1128"/>
          <dgm:constr type="h" for="ch" forName="image_1" refType="h" fact="0.2147"/>
          <dgm:constr type="l" for="ch" forName="image_accent_1" refType="w" fact="0.0728"/>
          <dgm:constr type="t" for="ch" forName="image_accent_1" refType="h" fact="0.4111"/>
          <dgm:constr type="w" for="ch" forName="image_accent_1" refType="w" fact="0.0132"/>
          <dgm:constr type="h" for="ch" forName="image_accent_1" refType="h" fact="0.0251"/>
          <dgm:constr type="l" for="ch" forName="image_2" refType="w" fact="0.2663"/>
          <dgm:constr type="t" for="ch" forName="image_2" refType="h" fact="0.3421"/>
          <dgm:constr type="w" for="ch" forName="image_2" refType="w" fact="0.11"/>
          <dgm:constr type="h" for="ch" forName="image_2" refType="h" fact="0.2095"/>
          <dgm:constr type="l" for="ch" forName="image_accent_2" refType="w" fact="0.2687"/>
          <dgm:constr type="t" for="ch" forName="image_accent_2" refType="h" fact="0.4343"/>
          <dgm:constr type="w" for="ch" forName="image_accent_2" refType="w" fact="0.0132"/>
          <dgm:constr type="h" for="ch" forName="image_accent_2" refType="h" fact="0.0251"/>
          <dgm:constr type="l" for="ch" forName="text_2" refType="w" fact="0.1765"/>
          <dgm:constr type="t" for="ch" forName="text_2" refType="h" fact="0.2285"/>
          <dgm:constr type="w" for="ch" forName="text_2" refType="w" fact="0.1128"/>
          <dgm:constr type="h" for="ch" forName="text_2" refType="h" fact="0.2147"/>
          <dgm:constr type="l" for="ch" forName="text_accent_2" refType="w" fact="0.2493"/>
          <dgm:constr type="t" for="ch" forName="text_accent_2" refType="h" fact="0.4111"/>
          <dgm:constr type="w" for="ch" forName="text_accent_2" refType="w" fact="0.0132"/>
          <dgm:constr type="h" for="ch" forName="text_accent_2" refType="h" fact="0.0251"/>
          <dgm:constr type="l" for="ch" forName="text_3" refType="w" fact="0.0897"/>
          <dgm:constr type="t" for="ch" forName="text_3" refType="h" fact="0.1207"/>
          <dgm:constr type="w" for="ch" forName="text_3" refType="w" fact="0.11"/>
          <dgm:constr type="h" for="ch" forName="text_3" refType="h" fact="0.2095"/>
          <dgm:constr type="l" for="ch" forName="text_accent_3" refType="w" fact="0.1612"/>
          <dgm:constr type="t" for="ch" forName="text_accent_3" refType="h" fact="0.1264"/>
          <dgm:constr type="w" for="ch" forName="text_accent_3" refType="w" fact="0.0132"/>
          <dgm:constr type="h" for="ch" forName="text_accent_3" refType="h" fact="0.0251"/>
          <dgm:constr type="l" for="ch" forName="image_3" refType="w" fact="0.1765"/>
          <dgm:constr type="t" for="ch" forName="image_3" refType="h" fact="0.0048"/>
          <dgm:constr type="w" for="ch" forName="image_3" refType="w" fact="0.1128"/>
          <dgm:constr type="h" for="ch" forName="image_3" refType="h" fact="0.2147"/>
          <dgm:constr type="l" for="ch" forName="image_accent_3" refType="w" fact="0.1812"/>
          <dgm:constr type="t" for="ch" forName="image_accent_3" refType="h" fact="0.0971"/>
          <dgm:constr type="w" for="ch" forName="image_accent_3" refType="w" fact="0.0132"/>
          <dgm:constr type="h" for="ch" forName="image_accent_3" refType="h" fact="0.0251"/>
          <dgm:constr type="l" for="ch" forName="text_4" refType="w" fact="0.2661"/>
          <dgm:constr type="t" for="ch" forName="text_4" refType="h" fact="0.1191"/>
          <dgm:constr type="w" for="ch" forName="text_4" refType="w" fact="0.11"/>
          <dgm:constr type="h" for="ch" forName="text_4" refType="h" fact="0.2095"/>
          <dgm:constr type="l" for="ch" forName="text_accent_4" refType="w" fact="0.3608"/>
          <dgm:constr type="t" for="ch" forName="text_accent_4" refType="h" fact="0.2101"/>
          <dgm:constr type="w" for="ch" forName="text_accent_4" refType="w" fact="0.0132"/>
          <dgm:constr type="h" for="ch" forName="text_accent_4" refType="h" fact="0.0251"/>
          <dgm:constr type="l" for="ch" forName="image_4" refType="w" fact="0.3544"/>
          <dgm:constr type="t" for="ch" forName="image_4" refType="h" fact="0.2301"/>
          <dgm:constr type="w" for="ch" forName="image_4" refType="w" fact="0.11"/>
          <dgm:constr type="h" for="ch" forName="image_4" refType="h" fact="0.2095"/>
          <dgm:constr type="l" for="ch" forName="image_accent_4" refType="w" fact="0.3796"/>
          <dgm:constr type="t" for="ch" forName="image_accent_4" refType="h" fact="0.2342"/>
          <dgm:constr type="w" for="ch" forName="image_accent_4" refType="w" fact="0.0132"/>
          <dgm:constr type="h" for="ch" forName="image_accent_4" refType="h" fact="0.0251"/>
          <dgm:constr type="l" for="ch" forName="text_5" refType="w" fact="0.3543"/>
          <dgm:constr type="t" for="ch" forName="text_5" refType="h" fact="0.0069"/>
          <dgm:constr type="w" for="ch" forName="text_5" refType="w" fact="0.11"/>
          <dgm:constr type="h" for="ch" forName="text_5" refType="h" fact="0.2095"/>
          <dgm:constr type="l" for="ch" forName="text_accent_5" refType="w" fact="0.4489"/>
          <dgm:constr type="t" for="ch" forName="text_accent_5" refType="h" fact="0.0974"/>
          <dgm:constr type="w" for="ch" forName="text_accent_5" refType="w" fact="0.0132"/>
          <dgm:constr type="h" for="ch" forName="text_accent_5" refType="h" fact="0.0251"/>
          <dgm:constr type="l" for="ch" forName="image_5" refType="w" fact="0.4425"/>
          <dgm:constr type="t" for="ch" forName="image_5" refType="h" fact="0.1173"/>
          <dgm:constr type="w" for="ch" forName="image_5" refType="w" fact="0.11"/>
          <dgm:constr type="h" for="ch" forName="image_5" refType="h" fact="0.2095"/>
          <dgm:constr type="l" for="ch" forName="image_accent_5" refType="w" fact="0.4677"/>
          <dgm:constr type="t" for="ch" forName="image_accent_5" refType="h" fact="0.1215"/>
          <dgm:constr type="w" for="ch" forName="image_accent_5" refType="w" fact="0.0132"/>
          <dgm:constr type="h" for="ch" forName="image_accent_5" refType="h" fact="0.0251"/>
          <dgm:constr type="l" for="ch" forName="text_6" refType="w" fact="0.4429"/>
          <dgm:constr type="t" for="ch" forName="text_6" refType="h" fact="0.3413"/>
          <dgm:constr type="w" for="ch" forName="text_6" refType="w" fact="0.11"/>
          <dgm:constr type="h" for="ch" forName="text_6" refType="h" fact="0.2095"/>
          <dgm:constr type="l" for="ch" forName="text_accent_6" refType="w" fact="0.4688"/>
          <dgm:constr type="t" for="ch" forName="text_accent_6" refType="h" fact="0.52"/>
          <dgm:constr type="w" for="ch" forName="text_accent_6" refType="w" fact="0.0132"/>
          <dgm:constr type="h" for="ch" forName="text_accent_6" refType="h" fact="0.0251"/>
          <dgm:constr type="l" for="ch" forName="image_6" refType="w" fact="0.3544"/>
          <dgm:constr type="t" for="ch" forName="image_6" refType="h" fact="0.4533"/>
          <dgm:constr type="w" for="ch" forName="image_6" refType="w" fact="0.11"/>
          <dgm:constr type="h" for="ch" forName="image_6" refType="h" fact="0.2095"/>
          <dgm:constr type="l" for="ch" forName="image_accent_6" refType="w" fact="0.4482"/>
          <dgm:constr type="t" for="ch" forName="image_accent_6" refType="h" fact="0.5447"/>
          <dgm:constr type="w" for="ch" forName="image_accent_6" refType="w" fact="0.0132"/>
          <dgm:constr type="h" for="ch" forName="image_accent_6" refType="h" fact="0.0251"/>
          <dgm:constr type="l" for="ch" forName="image_7" refType="w" fact="0.0892"/>
          <dgm:constr type="t" for="ch" forName="image_7" refType="h" fact="0.5668"/>
          <dgm:constr type="w" for="ch" forName="image_7" refType="w" fact="0.11"/>
          <dgm:constr type="h" for="ch" forName="image_7" refType="h" fact="0.2095"/>
          <dgm:constr type="l" for="ch" forName="image_accent_7" refType="w" fact="0.1607"/>
          <dgm:constr type="t" for="ch" forName="image_accent_7" refType="h" fact="0.5725"/>
          <dgm:constr type="w" for="ch" forName="image_accent_7" refType="w" fact="0.0132"/>
          <dgm:constr type="h" for="ch" forName="image_accent_7" refType="h" fact="0.0251"/>
          <dgm:constr type="l" for="ch" forName="text_7" refType="w" fact="0.1767"/>
          <dgm:constr type="t" for="ch" forName="text_7" refType="h" fact="0.4525"/>
          <dgm:constr type="w" for="ch" forName="text_7" refType="w" fact="0.1128"/>
          <dgm:constr type="h" for="ch" forName="text_7" refType="h" fact="0.2147"/>
          <dgm:constr type="l" for="ch" forName="text_accent_7" refType="w" fact="0.1814"/>
          <dgm:constr type="t" for="ch" forName="text_accent_7" refType="h" fact="0.5448"/>
          <dgm:constr type="w" for="ch" forName="text_accent_7" refType="w" fact="0.0132"/>
          <dgm:constr type="h" for="ch" forName="text_accent_7" refType="h" fact="0.0251"/>
          <dgm:constr type="l" for="ch" forName="image_8" refType="w" fact="0.4424"/>
          <dgm:constr type="t" for="ch" forName="image_8" refType="h" fact="0.5673"/>
          <dgm:constr type="w" for="ch" forName="image_8" refType="w" fact="0.11"/>
          <dgm:constr type="h" for="ch" forName="image_8" refType="h" fact="0.2095"/>
          <dgm:constr type="l" for="ch" forName="image_accent_8" refType="w" fact="0.537"/>
          <dgm:constr type="t" for="ch" forName="image_accent_8" refType="h" fact="0.6583"/>
          <dgm:constr type="w" for="ch" forName="image_accent_8" refType="w" fact="0.0132"/>
          <dgm:constr type="h" for="ch" forName="image_accent_8" refType="h" fact="0.0251"/>
          <dgm:constr type="l" for="ch" forName="text_8" refType="w" fact="0.531"/>
          <dgm:constr type="t" for="ch" forName="text_8" refType="h" fact="0.4543"/>
          <dgm:constr type="w" for="ch" forName="text_8" refType="w" fact="0.11"/>
          <dgm:constr type="h" for="ch" forName="text_8" refType="h" fact="0.2095"/>
          <dgm:constr type="l" for="ch" forName="text_accent_8" refType="w" fact="0.557"/>
          <dgm:constr type="t" for="ch" forName="text_accent_8" refType="h" fact="0.6343"/>
          <dgm:constr type="w" for="ch" forName="text_accent_8" refType="w" fact="0.0132"/>
          <dgm:constr type="h" for="ch" forName="text_accent_8" refType="h" fact="0.0251"/>
          <dgm:constr type="l" for="ch" forName="image_9" refType="w" fact="0.531"/>
          <dgm:constr type="t" for="ch" forName="image_9" refType="h" fact="0.229"/>
          <dgm:constr type="w" for="ch" forName="image_9" refType="w" fact="0.11"/>
          <dgm:constr type="h" for="ch" forName="image_9" refType="h" fact="0.2095"/>
          <dgm:constr type="l" for="ch" forName="image_accent_9" refType="w" fact="0.6025"/>
          <dgm:constr type="t" for="ch" forName="image_accent_9" refType="h" fact="0.2347"/>
          <dgm:constr type="w" for="ch" forName="image_accent_9" refType="w" fact="0.0132"/>
          <dgm:constr type="h" for="ch" forName="image_accent_9" refType="h" fact="0.0251"/>
          <dgm:constr type="l" for="ch" forName="text_9" refType="w" fact="0.5297"/>
          <dgm:constr type="t" for="ch" forName="text_9" refType="h" fact="0.0017"/>
          <dgm:constr type="w" for="ch" forName="text_9" refType="w" fact="0.1128"/>
          <dgm:constr type="h" for="ch" forName="text_9" refType="h" fact="0.2147"/>
          <dgm:constr type="l" for="ch" forName="text_accent_9" refType="w" fact="0.6025"/>
          <dgm:constr type="t" for="ch" forName="text_accent_9" refType="h" fact="0.1844"/>
          <dgm:constr type="w" for="ch" forName="text_accent_9" refType="w" fact="0.0132"/>
          <dgm:constr type="h" for="ch" forName="text_accent_9" refType="h" fact="0.0251"/>
          <dgm:constr type="l" for="ch" forName="text_10" refType="w" fact="0.2658"/>
          <dgm:constr type="t" for="ch" forName="text_10" refType="h" fact="0.5673"/>
          <dgm:constr type="w" for="ch" forName="text_10" refType="w" fact="0.11"/>
          <dgm:constr type="h" for="ch" forName="text_10" refType="h" fact="0.2095"/>
          <dgm:constr type="l" for="ch" forName="text_accent_10" refType="w" fact="0.2917"/>
          <dgm:constr type="t" for="ch" forName="text_accent_10" refType="h" fact="0.746"/>
          <dgm:constr type="w" for="ch" forName="text_accent_10" refType="w" fact="0.0132"/>
          <dgm:constr type="h" for="ch" forName="text_accent_10" refType="h" fact="0.0251"/>
          <dgm:constr type="l" for="ch" forName="image_10" refType="w" fact="0.1773"/>
          <dgm:constr type="t" for="ch" forName="image_10" refType="h" fact="0.6792"/>
          <dgm:constr type="w" for="ch" forName="image_10" refType="w" fact="0.11"/>
          <dgm:constr type="h" for="ch" forName="image_10" refType="h" fact="0.2095"/>
          <dgm:constr type="l" for="ch" forName="image_accent_10" refType="w" fact="0.271"/>
          <dgm:constr type="t" for="ch" forName="image_accent_10" refType="h" fact="0.7707"/>
          <dgm:constr type="w" for="ch" forName="image_accent_10" refType="w" fact="0.0132"/>
          <dgm:constr type="h" for="ch" forName="image_accent_10" refType="h" fact="0.0251"/>
          <dgm:constr type="l" for="ch" forName="text_11" refType="w" fact="0.4428"/>
          <dgm:constr type="t" for="ch" forName="text_11" refType="h" fact="0.7905"/>
          <dgm:constr type="w" for="ch" forName="text_11" refType="w" fact="0.11"/>
          <dgm:constr type="h" for="ch" forName="text_11" refType="h" fact="0.2095"/>
          <dgm:constr type="l" for="ch" forName="text_accent_11" refType="w" fact="0.4452"/>
          <dgm:constr type="t" for="ch" forName="text_accent_11" refType="h" fact="0.8827"/>
          <dgm:constr type="w" for="ch" forName="text_accent_11" refType="w" fact="0.0132"/>
          <dgm:constr type="h" for="ch" forName="text_accent_11" refType="h" fact="0.0251"/>
          <dgm:constr type="l" for="ch" forName="image_11" refType="w" fact="0.353"/>
          <dgm:constr type="t" for="ch" forName="image_11" refType="h" fact="0.6769"/>
          <dgm:constr type="w" for="ch" forName="image_11" refType="w" fact="0.1128"/>
          <dgm:constr type="h" for="ch" forName="image_11" refType="h" fact="0.2147"/>
          <dgm:constr type="l" for="ch" forName="image_accent_11" refType="w" fact="0.4258"/>
          <dgm:constr type="t" for="ch" forName="image_accent_11" refType="h" fact="0.8596"/>
          <dgm:constr type="w" for="ch" forName="image_accent_11" refType="w" fact="0.0132"/>
          <dgm:constr type="h" for="ch" forName="image_accent_11" refType="h" fact="0.0251"/>
          <dgm:constr type="l" for="ch" forName="image_12" refType="w" fact="0.6195"/>
          <dgm:constr type="t" for="ch" forName="image_12" refType="h" fact="0.566"/>
          <dgm:constr type="w" for="ch" forName="image_12" refType="w" fact="0.11"/>
          <dgm:constr type="h" for="ch" forName="image_12" refType="h" fact="0.2095"/>
          <dgm:constr type="l" for="ch" forName="image_accent_12" refType="w" fact="0.6454"/>
          <dgm:constr type="t" for="ch" forName="image_accent_12" refType="h" fact="0.7447"/>
          <dgm:constr type="w" for="ch" forName="image_accent_12" refType="w" fact="0.0132"/>
          <dgm:constr type="h" for="ch" forName="image_accent_12" refType="h" fact="0.0251"/>
          <dgm:constr type="l" for="ch" forName="text_12" refType="w" fact="0.531"/>
          <dgm:constr type="t" for="ch" forName="text_12" refType="h" fact="0.678"/>
          <dgm:constr type="w" for="ch" forName="text_12" refType="w" fact="0.11"/>
          <dgm:constr type="h" for="ch" forName="text_12" refType="h" fact="0.2095"/>
          <dgm:constr type="l" for="ch" forName="text_accent_12" refType="w" fact="0.6248"/>
          <dgm:constr type="t" for="ch" forName="text_accent_12" refType="h" fact="0.7694"/>
          <dgm:constr type="w" for="ch" forName="text_accent_12" refType="w" fact="0.0132"/>
          <dgm:constr type="h" for="ch" forName="text_accent_12" refType="h" fact="0.0251"/>
          <dgm:constr type="l" for="ch" forName="text_13" refType="w" fact="0.62"/>
          <dgm:constr type="t" for="ch" forName="text_13" refType="h" fact="0.3415"/>
          <dgm:constr type="w" for="ch" forName="text_13" refType="w" fact="0.11"/>
          <dgm:constr type="h" for="ch" forName="text_13" refType="h" fact="0.2095"/>
          <dgm:constr type="l" for="ch" forName="text_accent_13" refType="w" fact="0.6915"/>
          <dgm:constr type="t" for="ch" forName="text_accent_13" refType="h" fact="0.3472"/>
          <dgm:constr type="w" for="ch" forName="text_accent_13" refType="w" fact="0.0132"/>
          <dgm:constr type="h" for="ch" forName="text_accent_13" refType="h" fact="0.0251"/>
          <dgm:constr type="l" for="ch" forName="image_13" refType="w" fact="0.6187"/>
          <dgm:constr type="t" for="ch" forName="image_13" refType="h" fact="0.1142"/>
          <dgm:constr type="w" for="ch" forName="image_13" refType="w" fact="0.1128"/>
          <dgm:constr type="h" for="ch" forName="image_13" refType="h" fact="0.2147"/>
          <dgm:constr type="l" for="ch" forName="image_accent_13" refType="w" fact="0.6915"/>
          <dgm:constr type="t" for="ch" forName="image_accent_13" refType="h" fact="0.2968"/>
          <dgm:constr type="w" for="ch" forName="image_accent_13" refType="w" fact="0.0132"/>
          <dgm:constr type="h" for="ch" forName="image_accent_13" refType="h" fact="0.0251"/>
          <dgm:constr type="l" for="ch" forName="text_14" refType="w" fact="0.7091"/>
          <dgm:constr type="t" for="ch" forName="text_14" refType="h" fact="0.6774"/>
          <dgm:constr type="w" for="ch" forName="text_14" refType="w" fact="0.11"/>
          <dgm:constr type="h" for="ch" forName="text_14" refType="h" fact="0.2095"/>
          <dgm:constr type="l" for="ch" forName="text_accent_14" refType="w" fact="0.7805"/>
          <dgm:constr type="t" for="ch" forName="text_accent_14" refType="h" fact="0.683"/>
          <dgm:constr type="w" for="ch" forName="text_accent_14" refType="w" fact="0.0132"/>
          <dgm:constr type="h" for="ch" forName="text_accent_14" refType="h" fact="0.0251"/>
          <dgm:constr type="l" for="ch" forName="image_14" refType="w" fact="0.7083"/>
          <dgm:constr type="t" for="ch" forName="image_14" refType="h" fact="0.4501"/>
          <dgm:constr type="w" for="ch" forName="image_14" refType="w" fact="0.1128"/>
          <dgm:constr type="h" for="ch" forName="image_14" refType="h" fact="0.2147"/>
          <dgm:constr type="l" for="ch" forName="image_accent_14" refType="w" fact="0.7811"/>
          <dgm:constr type="t" for="ch" forName="image_accent_14" refType="h" fact="0.6327"/>
          <dgm:constr type="w" for="ch" forName="image_accent_14" refType="w" fact="0.0132"/>
          <dgm:constr type="h" for="ch" forName="image_accent_14" refType="h" fact="0.0251"/>
          <dgm:constr type="l" for="ch" forName="text_15" refType="w" fact="0.7092"/>
          <dgm:constr type="t" for="ch" forName="text_15" refType="h" fact="0.2273"/>
          <dgm:constr type="w" for="ch" forName="text_15" refType="w" fact="0.11"/>
          <dgm:constr type="h" for="ch" forName="text_15" refType="h" fact="0.2095"/>
          <dgm:constr type="l" for="ch" forName="text_accent_15" refType="w" fact="0.7806"/>
          <dgm:constr type="t" for="ch" forName="text_accent_15" refType="h" fact="0.233"/>
          <dgm:constr type="w" for="ch" forName="text_accent_15" refType="w" fact="0.0132"/>
          <dgm:constr type="h" for="ch" forName="text_accent_15" refType="h" fact="0.0251"/>
          <dgm:constr type="l" for="ch" forName="image_15" refType="w" fact="0.7079"/>
          <dgm:constr type="t" for="ch" forName="image_15" refType="h" fact="0"/>
          <dgm:constr type="w" for="ch" forName="image_15" refType="w" fact="0.1128"/>
          <dgm:constr type="h" for="ch" forName="image_15" refType="h" fact="0.2147"/>
          <dgm:constr type="l" for="ch" forName="image_accent_15" refType="w" fact="0.7807"/>
          <dgm:constr type="t" for="ch" forName="image_accent_15" refType="h" fact="0.1826"/>
          <dgm:constr type="w" for="ch" forName="image_accent_15" refType="w" fact="0.0132"/>
          <dgm:constr type="h" for="ch" forName="image_accent_15" refType="h" fact="0.0251"/>
          <dgm:constr type="l" for="ch" forName="text_16" refType="w" fact="0.7988"/>
          <dgm:constr type="t" for="ch" forName="text_16" refType="h" fact="0.7895"/>
          <dgm:constr type="w" for="ch" forName="text_16" refType="w" fact="0.11"/>
          <dgm:constr type="h" for="ch" forName="text_16" refType="h" fact="0.2095"/>
          <dgm:constr type="l" for="ch" forName="text_accent_16" refType="w" fact="0.8703"/>
          <dgm:constr type="t" for="ch" forName="text_accent_16" refType="h" fact="0.7952"/>
          <dgm:constr type="w" for="ch" forName="text_accent_16" refType="w" fact="0.0132"/>
          <dgm:constr type="h" for="ch" forName="text_accent_16" refType="h" fact="0.0251"/>
          <dgm:constr type="l" for="ch" forName="image_16" refType="w" fact="0.7975"/>
          <dgm:constr type="t" for="ch" forName="image_16" refType="h" fact="0.5622"/>
          <dgm:constr type="w" for="ch" forName="image_16" refType="w" fact="0.1128"/>
          <dgm:constr type="h" for="ch" forName="image_16" refType="h" fact="0.2147"/>
          <dgm:constr type="l" for="ch" forName="image_accent_16" refType="w" fact="0.8703"/>
          <dgm:constr type="t" for="ch" forName="image_accent_16" refType="h" fact="0.7449"/>
          <dgm:constr type="w" for="ch" forName="image_accent_16" refType="w" fact="0.0132"/>
          <dgm:constr type="h" for="ch" forName="image_accent_16" refType="h" fact="0.0251"/>
          <dgm:constr type="l" for="ch" forName="text_17" refType="w" fact="0.7989"/>
          <dgm:constr type="t" for="ch" forName="text_17" refType="h" fact="0.3388"/>
          <dgm:constr type="w" for="ch" forName="text_17" refType="w" fact="0.11"/>
          <dgm:constr type="h" for="ch" forName="text_17" refType="h" fact="0.2095"/>
          <dgm:constr type="l" for="ch" forName="text_accent_17" refType="w" fact="0.8704"/>
          <dgm:constr type="t" for="ch" forName="text_accent_17" refType="h" fact="0.3445"/>
          <dgm:constr type="w" for="ch" forName="text_accent_17" refType="w" fact="0.0132"/>
          <dgm:constr type="h" for="ch" forName="text_accent_17" refType="h" fact="0.0251"/>
          <dgm:constr type="l" for="ch" forName="image_17" refType="w" fact="0.7976"/>
          <dgm:constr type="t" for="ch" forName="image_17" refType="h" fact="0.1115"/>
          <dgm:constr type="w" for="ch" forName="image_17" refType="w" fact="0.1128"/>
          <dgm:constr type="h" for="ch" forName="image_17" refType="h" fact="0.2147"/>
          <dgm:constr type="l" for="ch" forName="image_accent_17" refType="w" fact="0.8704"/>
          <dgm:constr type="t" for="ch" forName="image_accent_17" refType="h" fact="0.2941"/>
          <dgm:constr type="w" for="ch" forName="image_accent_17" refType="w" fact="0.0132"/>
          <dgm:constr type="h" for="ch" forName="image_accent_17" refType="h" fact="0.0251"/>
          <dgm:constr type="l" for="ch" forName="image_18" refType="w" fact="0.8885"/>
          <dgm:constr type="t" for="ch" forName="image_18" refType="h" fact="0.6772"/>
          <dgm:constr type="w" for="ch" forName="image_18" refType="w" fact="0.11"/>
          <dgm:constr type="h" for="ch" forName="image_18" refType="h" fact="0.2095"/>
          <dgm:constr type="l" for="ch" forName="image_accent_18" refType="w" fact="0.96"/>
          <dgm:constr type="t" for="ch" forName="image_accent_18" refType="h" fact="0.6829"/>
          <dgm:constr type="w" for="ch" forName="image_accent_18" refType="w" fact="0.0132"/>
          <dgm:constr type="h" for="ch" forName="image_accent_18" refType="h" fact="0.0251"/>
          <dgm:constr type="l" for="ch" forName="text_18" refType="w" fact="0.8872"/>
          <dgm:constr type="t" for="ch" forName="text_18" refType="h" fact="0.45"/>
          <dgm:constr type="w" for="ch" forName="text_18" refType="w" fact="0.1128"/>
          <dgm:constr type="h" for="ch" forName="text_18" refType="h" fact="0.2147"/>
          <dgm:constr type="l" for="ch" forName="text_accent_18" refType="w" fact="0.96"/>
          <dgm:constr type="t" for="ch" forName="text_accent_18" refType="h" fact="0.6326"/>
          <dgm:constr type="w" for="ch" forName="text_accent_18" refType="w" fact="0.0132"/>
          <dgm:constr type="h" for="ch" forName="text_accent_18" refType="h" fact="0.0251"/>
        </dgm:constrLst>
      </dgm:if>
      <dgm:if name="Name20" axis="ch" ptType="node" func="cnt" op="equ" val="19">
        <dgm:alg type="composite">
          <dgm:param type="ar" val="2.2045"/>
        </dgm:alg>
        <dgm:constrLst>
          <dgm:constr type="primFontSz" for="des" ptType="node" op="equ" val="65"/>
          <dgm:constr type="l" for="ch" forName="text_1" refType="w" fact="0.0898"/>
          <dgm:constr type="t" for="ch" forName="text_1" refType="h" fact="0.3432"/>
          <dgm:constr type="w" for="ch" forName="text_1" refType="w" fact="0.11"/>
          <dgm:constr type="h" for="ch" forName="text_1" refType="h" fact="0.2091"/>
          <dgm:constr type="l" for="ch" forName="text_accent_1" refType="w" fact="0.0922"/>
          <dgm:constr type="t" for="ch" forName="text_accent_1" refType="h" fact="0.4352"/>
          <dgm:constr type="w" for="ch" forName="text_accent_1" refType="w" fact="0.0132"/>
          <dgm:constr type="h" for="ch" forName="text_accent_1" refType="h" fact="0.0251"/>
          <dgm:constr type="l" for="ch" forName="image_1" refType="w" fact="0"/>
          <dgm:constr type="t" for="ch" forName="image_1" refType="h" fact="0.2298"/>
          <dgm:constr type="w" for="ch" forName="image_1" refType="w" fact="0.1128"/>
          <dgm:constr type="h" for="ch" forName="image_1" refType="h" fact="0.2143"/>
          <dgm:constr type="l" for="ch" forName="image_accent_1" refType="w" fact="0.0728"/>
          <dgm:constr type="t" for="ch" forName="image_accent_1" refType="h" fact="0.4121"/>
          <dgm:constr type="w" for="ch" forName="image_accent_1" refType="w" fact="0.0132"/>
          <dgm:constr type="h" for="ch" forName="image_accent_1" refType="h" fact="0.0251"/>
          <dgm:constr type="l" for="ch" forName="image_2" refType="w" fact="0.2663"/>
          <dgm:constr type="t" for="ch" forName="image_2" refType="h" fact="0.3432"/>
          <dgm:constr type="w" for="ch" forName="image_2" refType="w" fact="0.11"/>
          <dgm:constr type="h" for="ch" forName="image_2" refType="h" fact="0.2091"/>
          <dgm:constr type="l" for="ch" forName="image_accent_2" refType="w" fact="0.2687"/>
          <dgm:constr type="t" for="ch" forName="image_accent_2" refType="h" fact="0.4352"/>
          <dgm:constr type="w" for="ch" forName="image_accent_2" refType="w" fact="0.0132"/>
          <dgm:constr type="h" for="ch" forName="image_accent_2" refType="h" fact="0.0251"/>
          <dgm:constr type="l" for="ch" forName="text_2" refType="w" fact="0.1765"/>
          <dgm:constr type="t" for="ch" forName="text_2" refType="h" fact="0.2298"/>
          <dgm:constr type="w" for="ch" forName="text_2" refType="w" fact="0.1128"/>
          <dgm:constr type="h" for="ch" forName="text_2" refType="h" fact="0.2143"/>
          <dgm:constr type="l" for="ch" forName="text_accent_2" refType="w" fact="0.2493"/>
          <dgm:constr type="t" for="ch" forName="text_accent_2" refType="h" fact="0.4121"/>
          <dgm:constr type="w" for="ch" forName="text_accent_2" refType="w" fact="0.0132"/>
          <dgm:constr type="h" for="ch" forName="text_accent_2" refType="h" fact="0.0251"/>
          <dgm:constr type="l" for="ch" forName="text_3" refType="w" fact="0.0897"/>
          <dgm:constr type="t" for="ch" forName="text_3" refType="h" fact="0.1222"/>
          <dgm:constr type="w" for="ch" forName="text_3" refType="w" fact="0.11"/>
          <dgm:constr type="h" for="ch" forName="text_3" refType="h" fact="0.2091"/>
          <dgm:constr type="l" for="ch" forName="text_accent_3" refType="w" fact="0.1612"/>
          <dgm:constr type="t" for="ch" forName="text_accent_3" refType="h" fact="0.1279"/>
          <dgm:constr type="w" for="ch" forName="text_accent_3" refType="w" fact="0.0132"/>
          <dgm:constr type="h" for="ch" forName="text_accent_3" refType="h" fact="0.0251"/>
          <dgm:constr type="l" for="ch" forName="image_3" refType="w" fact="0.1765"/>
          <dgm:constr type="t" for="ch" forName="image_3" refType="h" fact="0.0065"/>
          <dgm:constr type="w" for="ch" forName="image_3" refType="w" fact="0.1128"/>
          <dgm:constr type="h" for="ch" forName="image_3" refType="h" fact="0.2143"/>
          <dgm:constr type="l" for="ch" forName="image_accent_3" refType="w" fact="0.1812"/>
          <dgm:constr type="t" for="ch" forName="image_accent_3" refType="h" fact="0.0986"/>
          <dgm:constr type="w" for="ch" forName="image_accent_3" refType="w" fact="0.0132"/>
          <dgm:constr type="h" for="ch" forName="image_accent_3" refType="h" fact="0.0251"/>
          <dgm:constr type="l" for="ch" forName="text_4" refType="w" fact="0.2661"/>
          <dgm:constr type="t" for="ch" forName="text_4" refType="h" fact="0.1206"/>
          <dgm:constr type="w" for="ch" forName="text_4" refType="w" fact="0.11"/>
          <dgm:constr type="h" for="ch" forName="text_4" refType="h" fact="0.2091"/>
          <dgm:constr type="l" for="ch" forName="text_accent_4" refType="w" fact="0.3608"/>
          <dgm:constr type="t" for="ch" forName="text_accent_4" refType="h" fact="0.2115"/>
          <dgm:constr type="w" for="ch" forName="text_accent_4" refType="w" fact="0.0132"/>
          <dgm:constr type="h" for="ch" forName="text_accent_4" refType="h" fact="0.0251"/>
          <dgm:constr type="l" for="ch" forName="image_4" refType="w" fact="0.3544"/>
          <dgm:constr type="t" for="ch" forName="image_4" refType="h" fact="0.2314"/>
          <dgm:constr type="w" for="ch" forName="image_4" refType="w" fact="0.11"/>
          <dgm:constr type="h" for="ch" forName="image_4" refType="h" fact="0.2091"/>
          <dgm:constr type="l" for="ch" forName="image_accent_4" refType="w" fact="0.3796"/>
          <dgm:constr type="t" for="ch" forName="image_accent_4" refType="h" fact="0.2355"/>
          <dgm:constr type="w" for="ch" forName="image_accent_4" refType="w" fact="0.0132"/>
          <dgm:constr type="h" for="ch" forName="image_accent_4" refType="h" fact="0.0251"/>
          <dgm:constr type="l" for="ch" forName="text_5" refType="w" fact="0.3543"/>
          <dgm:constr type="t" for="ch" forName="text_5" refType="h" fact="0.0086"/>
          <dgm:constr type="w" for="ch" forName="text_5" refType="w" fact="0.11"/>
          <dgm:constr type="h" for="ch" forName="text_5" refType="h" fact="0.2091"/>
          <dgm:constr type="l" for="ch" forName="text_accent_5" refType="w" fact="0.4489"/>
          <dgm:constr type="t" for="ch" forName="text_accent_5" refType="h" fact="0.0989"/>
          <dgm:constr type="w" for="ch" forName="text_accent_5" refType="w" fact="0.0132"/>
          <dgm:constr type="h" for="ch" forName="text_accent_5" refType="h" fact="0.0251"/>
          <dgm:constr type="l" for="ch" forName="image_5" refType="w" fact="0.4425"/>
          <dgm:constr type="t" for="ch" forName="image_5" refType="h" fact="0.1188"/>
          <dgm:constr type="w" for="ch" forName="image_5" refType="w" fact="0.11"/>
          <dgm:constr type="h" for="ch" forName="image_5" refType="h" fact="0.2091"/>
          <dgm:constr type="l" for="ch" forName="image_accent_5" refType="w" fact="0.4677"/>
          <dgm:constr type="t" for="ch" forName="image_accent_5" refType="h" fact="0.123"/>
          <dgm:constr type="w" for="ch" forName="image_accent_5" refType="w" fact="0.0132"/>
          <dgm:constr type="h" for="ch" forName="image_accent_5" refType="h" fact="0.0251"/>
          <dgm:constr type="l" for="ch" forName="text_6" refType="w" fact="0.4429"/>
          <dgm:constr type="t" for="ch" forName="text_6" refType="h" fact="0.3424"/>
          <dgm:constr type="w" for="ch" forName="text_6" refType="w" fact="0.11"/>
          <dgm:constr type="h" for="ch" forName="text_6" refType="h" fact="0.2091"/>
          <dgm:constr type="l" for="ch" forName="text_accent_6" refType="w" fact="0.4688"/>
          <dgm:constr type="t" for="ch" forName="text_accent_6" refType="h" fact="0.5208"/>
          <dgm:constr type="w" for="ch" forName="text_accent_6" refType="w" fact="0.0132"/>
          <dgm:constr type="h" for="ch" forName="text_accent_6" refType="h" fact="0.0251"/>
          <dgm:constr type="l" for="ch" forName="image_6" refType="w" fact="0.3544"/>
          <dgm:constr type="t" for="ch" forName="image_6" refType="h" fact="0.4542"/>
          <dgm:constr type="w" for="ch" forName="image_6" refType="w" fact="0.11"/>
          <dgm:constr type="h" for="ch" forName="image_6" refType="h" fact="0.2091"/>
          <dgm:constr type="l" for="ch" forName="image_accent_6" refType="w" fact="0.4482"/>
          <dgm:constr type="t" for="ch" forName="image_accent_6" refType="h" fact="0.5455"/>
          <dgm:constr type="w" for="ch" forName="image_accent_6" refType="w" fact="0.0132"/>
          <dgm:constr type="h" for="ch" forName="image_accent_6" refType="h" fact="0.0251"/>
          <dgm:constr type="l" for="ch" forName="image_7" refType="w" fact="0.0892"/>
          <dgm:constr type="t" for="ch" forName="image_7" refType="h" fact="0.5676"/>
          <dgm:constr type="w" for="ch" forName="image_7" refType="w" fact="0.11"/>
          <dgm:constr type="h" for="ch" forName="image_7" refType="h" fact="0.2091"/>
          <dgm:constr type="l" for="ch" forName="image_accent_7" refType="w" fact="0.1607"/>
          <dgm:constr type="t" for="ch" forName="image_accent_7" refType="h" fact="0.5732"/>
          <dgm:constr type="w" for="ch" forName="image_accent_7" refType="w" fact="0.0132"/>
          <dgm:constr type="h" for="ch" forName="image_accent_7" refType="h" fact="0.0251"/>
          <dgm:constr type="l" for="ch" forName="text_7" refType="w" fact="0.1767"/>
          <dgm:constr type="t" for="ch" forName="text_7" refType="h" fact="0.4534"/>
          <dgm:constr type="w" for="ch" forName="text_7" refType="w" fact="0.1128"/>
          <dgm:constr type="h" for="ch" forName="text_7" refType="h" fact="0.2143"/>
          <dgm:constr type="l" for="ch" forName="text_accent_7" refType="w" fact="0.1814"/>
          <dgm:constr type="t" for="ch" forName="text_accent_7" refType="h" fact="0.5456"/>
          <dgm:constr type="w" for="ch" forName="text_accent_7" refType="w" fact="0.0132"/>
          <dgm:constr type="h" for="ch" forName="text_accent_7" refType="h" fact="0.0251"/>
          <dgm:constr type="l" for="ch" forName="image_8" refType="w" fact="0.4424"/>
          <dgm:constr type="t" for="ch" forName="image_8" refType="h" fact="0.568"/>
          <dgm:constr type="w" for="ch" forName="image_8" refType="w" fact="0.11"/>
          <dgm:constr type="h" for="ch" forName="image_8" refType="h" fact="0.2091"/>
          <dgm:constr type="l" for="ch" forName="image_accent_8" refType="w" fact="0.537"/>
          <dgm:constr type="t" for="ch" forName="image_accent_8" refType="h" fact="0.6589"/>
          <dgm:constr type="w" for="ch" forName="image_accent_8" refType="w" fact="0.0132"/>
          <dgm:constr type="h" for="ch" forName="image_accent_8" refType="h" fact="0.0251"/>
          <dgm:constr type="l" for="ch" forName="text_8" refType="w" fact="0.531"/>
          <dgm:constr type="t" for="ch" forName="text_8" refType="h" fact="0.4552"/>
          <dgm:constr type="w" for="ch" forName="text_8" refType="w" fact="0.11"/>
          <dgm:constr type="h" for="ch" forName="text_8" refType="h" fact="0.2091"/>
          <dgm:constr type="l" for="ch" forName="text_accent_8" refType="w" fact="0.557"/>
          <dgm:constr type="t" for="ch" forName="text_accent_8" refType="h" fact="0.6349"/>
          <dgm:constr type="w" for="ch" forName="text_accent_8" refType="w" fact="0.0132"/>
          <dgm:constr type="h" for="ch" forName="text_accent_8" refType="h" fact="0.0251"/>
          <dgm:constr type="l" for="ch" forName="image_9" refType="w" fact="0.531"/>
          <dgm:constr type="t" for="ch" forName="image_9" refType="h" fact="0.2304"/>
          <dgm:constr type="w" for="ch" forName="image_9" refType="w" fact="0.11"/>
          <dgm:constr type="h" for="ch" forName="image_9" refType="h" fact="0.2091"/>
          <dgm:constr type="l" for="ch" forName="image_accent_9" refType="w" fact="0.6025"/>
          <dgm:constr type="t" for="ch" forName="image_accent_9" refType="h" fact="0.236"/>
          <dgm:constr type="w" for="ch" forName="image_accent_9" refType="w" fact="0.0132"/>
          <dgm:constr type="h" for="ch" forName="image_accent_9" refType="h" fact="0.0251"/>
          <dgm:constr type="l" for="ch" forName="text_9" refType="w" fact="0.5297"/>
          <dgm:constr type="t" for="ch" forName="text_9" refType="h" fact="0.0034"/>
          <dgm:constr type="w" for="ch" forName="text_9" refType="w" fact="0.1128"/>
          <dgm:constr type="h" for="ch" forName="text_9" refType="h" fact="0.2143"/>
          <dgm:constr type="l" for="ch" forName="text_accent_9" refType="w" fact="0.6025"/>
          <dgm:constr type="t" for="ch" forName="text_accent_9" refType="h" fact="0.1858"/>
          <dgm:constr type="w" for="ch" forName="text_accent_9" refType="w" fact="0.0132"/>
          <dgm:constr type="h" for="ch" forName="text_accent_9" refType="h" fact="0.0251"/>
          <dgm:constr type="l" for="ch" forName="text_10" refType="w" fact="0.2658"/>
          <dgm:constr type="t" for="ch" forName="text_10" refType="h" fact="0.568"/>
          <dgm:constr type="w" for="ch" forName="text_10" refType="w" fact="0.11"/>
          <dgm:constr type="h" for="ch" forName="text_10" refType="h" fact="0.2091"/>
          <dgm:constr type="l" for="ch" forName="text_accent_10" refType="w" fact="0.2917"/>
          <dgm:constr type="t" for="ch" forName="text_accent_10" refType="h" fact="0.7464"/>
          <dgm:constr type="w" for="ch" forName="text_accent_10" refType="w" fact="0.0132"/>
          <dgm:constr type="h" for="ch" forName="text_accent_10" refType="h" fact="0.0251"/>
          <dgm:constr type="l" for="ch" forName="image_10" refType="w" fact="0.1773"/>
          <dgm:constr type="t" for="ch" forName="image_10" refType="h" fact="0.6798"/>
          <dgm:constr type="w" for="ch" forName="image_10" refType="w" fact="0.11"/>
          <dgm:constr type="h" for="ch" forName="image_10" refType="h" fact="0.2091"/>
          <dgm:constr type="l" for="ch" forName="image_accent_10" refType="w" fact="0.271"/>
          <dgm:constr type="t" for="ch" forName="image_accent_10" refType="h" fact="0.7711"/>
          <dgm:constr type="w" for="ch" forName="image_accent_10" refType="w" fact="0.0132"/>
          <dgm:constr type="h" for="ch" forName="image_accent_10" refType="h" fact="0.0251"/>
          <dgm:constr type="l" for="ch" forName="text_11" refType="w" fact="0.4428"/>
          <dgm:constr type="t" for="ch" forName="text_11" refType="h" fact="0.7909"/>
          <dgm:constr type="w" for="ch" forName="text_11" refType="w" fact="0.11"/>
          <dgm:constr type="h" for="ch" forName="text_11" refType="h" fact="0.2091"/>
          <dgm:constr type="l" for="ch" forName="text_accent_11" refType="w" fact="0.4452"/>
          <dgm:constr type="t" for="ch" forName="text_accent_11" refType="h" fact="0.8829"/>
          <dgm:constr type="w" for="ch" forName="text_accent_11" refType="w" fact="0.0132"/>
          <dgm:constr type="h" for="ch" forName="text_accent_11" refType="h" fact="0.0251"/>
          <dgm:constr type="l" for="ch" forName="image_11" refType="w" fact="0.353"/>
          <dgm:constr type="t" for="ch" forName="image_11" refType="h" fact="0.6775"/>
          <dgm:constr type="w" for="ch" forName="image_11" refType="w" fact="0.1128"/>
          <dgm:constr type="h" for="ch" forName="image_11" refType="h" fact="0.2143"/>
          <dgm:constr type="l" for="ch" forName="image_accent_11" refType="w" fact="0.4258"/>
          <dgm:constr type="t" for="ch" forName="image_accent_11" refType="h" fact="0.8598"/>
          <dgm:constr type="w" for="ch" forName="image_accent_11" refType="w" fact="0.0132"/>
          <dgm:constr type="h" for="ch" forName="image_accent_11" refType="h" fact="0.0251"/>
          <dgm:constr type="l" for="ch" forName="image_12" refType="w" fact="0.6195"/>
          <dgm:constr type="t" for="ch" forName="image_12" refType="h" fact="0.5667"/>
          <dgm:constr type="w" for="ch" forName="image_12" refType="w" fact="0.11"/>
          <dgm:constr type="h" for="ch" forName="image_12" refType="h" fact="0.2091"/>
          <dgm:constr type="l" for="ch" forName="image_accent_12" refType="w" fact="0.6454"/>
          <dgm:constr type="t" for="ch" forName="image_accent_12" refType="h" fact="0.7451"/>
          <dgm:constr type="w" for="ch" forName="image_accent_12" refType="w" fact="0.0132"/>
          <dgm:constr type="h" for="ch" forName="image_accent_12" refType="h" fact="0.0251"/>
          <dgm:constr type="l" for="ch" forName="text_12" refType="w" fact="0.531"/>
          <dgm:constr type="t" for="ch" forName="text_12" refType="h" fact="0.6785"/>
          <dgm:constr type="w" for="ch" forName="text_12" refType="w" fact="0.11"/>
          <dgm:constr type="h" for="ch" forName="text_12" refType="h" fact="0.2091"/>
          <dgm:constr type="l" for="ch" forName="text_accent_12" refType="w" fact="0.6248"/>
          <dgm:constr type="t" for="ch" forName="text_accent_12" refType="h" fact="0.7698"/>
          <dgm:constr type="w" for="ch" forName="text_accent_12" refType="w" fact="0.0132"/>
          <dgm:constr type="h" for="ch" forName="text_accent_12" refType="h" fact="0.0251"/>
          <dgm:constr type="l" for="ch" forName="text_13" refType="w" fact="0.62"/>
          <dgm:constr type="t" for="ch" forName="text_13" refType="h" fact="0.3426"/>
          <dgm:constr type="w" for="ch" forName="text_13" refType="w" fact="0.11"/>
          <dgm:constr type="h" for="ch" forName="text_13" refType="h" fact="0.2091"/>
          <dgm:constr type="l" for="ch" forName="text_accent_13" refType="w" fact="0.6915"/>
          <dgm:constr type="t" for="ch" forName="text_accent_13" refType="h" fact="0.3483"/>
          <dgm:constr type="w" for="ch" forName="text_accent_13" refType="w" fact="0.0132"/>
          <dgm:constr type="h" for="ch" forName="text_accent_13" refType="h" fact="0.0251"/>
          <dgm:constr type="l" for="ch" forName="image_13" refType="w" fact="0.6187"/>
          <dgm:constr type="t" for="ch" forName="image_13" refType="h" fact="0.1157"/>
          <dgm:constr type="w" for="ch" forName="image_13" refType="w" fact="0.1128"/>
          <dgm:constr type="h" for="ch" forName="image_13" refType="h" fact="0.2143"/>
          <dgm:constr type="l" for="ch" forName="image_accent_13" refType="w" fact="0.6915"/>
          <dgm:constr type="t" for="ch" forName="image_accent_13" refType="h" fact="0.298"/>
          <dgm:constr type="w" for="ch" forName="image_accent_13" refType="w" fact="0.0132"/>
          <dgm:constr type="h" for="ch" forName="image_accent_13" refType="h" fact="0.0251"/>
          <dgm:constr type="l" for="ch" forName="text_14" refType="w" fact="0.7091"/>
          <dgm:constr type="t" for="ch" forName="text_14" refType="h" fact="0.6779"/>
          <dgm:constr type="w" for="ch" forName="text_14" refType="w" fact="0.11"/>
          <dgm:constr type="h" for="ch" forName="text_14" refType="h" fact="0.2091"/>
          <dgm:constr type="l" for="ch" forName="text_accent_14" refType="w" fact="0.7805"/>
          <dgm:constr type="t" for="ch" forName="text_accent_14" refType="h" fact="0.6836"/>
          <dgm:constr type="w" for="ch" forName="text_accent_14" refType="w" fact="0.0132"/>
          <dgm:constr type="h" for="ch" forName="text_accent_14" refType="h" fact="0.0251"/>
          <dgm:constr type="l" for="ch" forName="image_14" refType="w" fact="0.7083"/>
          <dgm:constr type="t" for="ch" forName="image_14" refType="h" fact="0.451"/>
          <dgm:constr type="w" for="ch" forName="image_14" refType="w" fact="0.1128"/>
          <dgm:constr type="h" for="ch" forName="image_14" refType="h" fact="0.2143"/>
          <dgm:constr type="l" for="ch" forName="image_accent_14" refType="w" fact="0.7811"/>
          <dgm:constr type="t" for="ch" forName="image_accent_14" refType="h" fact="0.6333"/>
          <dgm:constr type="w" for="ch" forName="image_accent_14" refType="w" fact="0.0132"/>
          <dgm:constr type="h" for="ch" forName="image_accent_14" refType="h" fact="0.0251"/>
          <dgm:constr type="l" for="ch" forName="text_15" refType="w" fact="0.7092"/>
          <dgm:constr type="t" for="ch" forName="text_15" refType="h" fact="0.2286"/>
          <dgm:constr type="w" for="ch" forName="text_15" refType="w" fact="0.11"/>
          <dgm:constr type="h" for="ch" forName="text_15" refType="h" fact="0.2091"/>
          <dgm:constr type="l" for="ch" forName="text_accent_15" refType="w" fact="0.7806"/>
          <dgm:constr type="t" for="ch" forName="text_accent_15" refType="h" fact="0.2343"/>
          <dgm:constr type="w" for="ch" forName="text_accent_15" refType="w" fact="0.0132"/>
          <dgm:constr type="h" for="ch" forName="text_accent_15" refType="h" fact="0.0251"/>
          <dgm:constr type="l" for="ch" forName="image_15" refType="w" fact="0.7079"/>
          <dgm:constr type="t" for="ch" forName="image_15" refType="h" fact="0.0017"/>
          <dgm:constr type="w" for="ch" forName="image_15" refType="w" fact="0.1128"/>
          <dgm:constr type="h" for="ch" forName="image_15" refType="h" fact="0.2143"/>
          <dgm:constr type="l" for="ch" forName="image_accent_15" refType="w" fact="0.7807"/>
          <dgm:constr type="t" for="ch" forName="image_accent_15" refType="h" fact="0.184"/>
          <dgm:constr type="w" for="ch" forName="image_accent_15" refType="w" fact="0.0132"/>
          <dgm:constr type="h" for="ch" forName="image_accent_15" refType="h" fact="0.0251"/>
          <dgm:constr type="l" for="ch" forName="text_16" refType="w" fact="0.7988"/>
          <dgm:constr type="t" for="ch" forName="text_16" refType="h" fact="0.7899"/>
          <dgm:constr type="w" for="ch" forName="text_16" refType="w" fact="0.11"/>
          <dgm:constr type="h" for="ch" forName="text_16" refType="h" fact="0.2091"/>
          <dgm:constr type="l" for="ch" forName="text_accent_16" refType="w" fact="0.8703"/>
          <dgm:constr type="t" for="ch" forName="text_accent_16" refType="h" fact="0.7955"/>
          <dgm:constr type="w" for="ch" forName="text_accent_16" refType="w" fact="0.0132"/>
          <dgm:constr type="h" for="ch" forName="text_accent_16" refType="h" fact="0.0251"/>
          <dgm:constr type="l" for="ch" forName="image_16" refType="w" fact="0.7975"/>
          <dgm:constr type="t" for="ch" forName="image_16" refType="h" fact="0.563"/>
          <dgm:constr type="w" for="ch" forName="image_16" refType="w" fact="0.1128"/>
          <dgm:constr type="h" for="ch" forName="image_16" refType="h" fact="0.2143"/>
          <dgm:constr type="l" for="ch" forName="image_accent_16" refType="w" fact="0.8703"/>
          <dgm:constr type="t" for="ch" forName="image_accent_16" refType="h" fact="0.7453"/>
          <dgm:constr type="w" for="ch" forName="image_accent_16" refType="w" fact="0.0132"/>
          <dgm:constr type="h" for="ch" forName="image_accent_16" refType="h" fact="0.0251"/>
          <dgm:constr type="l" for="ch" forName="text_17" refType="w" fact="0.7989"/>
          <dgm:constr type="t" for="ch" forName="text_17" refType="h" fact="0.3399"/>
          <dgm:constr type="w" for="ch" forName="text_17" refType="w" fact="0.11"/>
          <dgm:constr type="h" for="ch" forName="text_17" refType="h" fact="0.2091"/>
          <dgm:constr type="l" for="ch" forName="text_accent_17" refType="w" fact="0.8704"/>
          <dgm:constr type="t" for="ch" forName="text_accent_17" refType="h" fact="0.3456"/>
          <dgm:constr type="w" for="ch" forName="text_accent_17" refType="w" fact="0.0132"/>
          <dgm:constr type="h" for="ch" forName="text_accent_17" refType="h" fact="0.0251"/>
          <dgm:constr type="l" for="ch" forName="image_17" refType="w" fact="0.7976"/>
          <dgm:constr type="t" for="ch" forName="image_17" refType="h" fact="0.113"/>
          <dgm:constr type="w" for="ch" forName="image_17" refType="w" fact="0.1128"/>
          <dgm:constr type="h" for="ch" forName="image_17" refType="h" fact="0.2143"/>
          <dgm:constr type="l" for="ch" forName="image_accent_17" refType="w" fact="0.8704"/>
          <dgm:constr type="t" for="ch" forName="image_accent_17" refType="h" fact="0.2953"/>
          <dgm:constr type="w" for="ch" forName="image_accent_17" refType="w" fact="0.0132"/>
          <dgm:constr type="h" for="ch" forName="image_accent_17" refType="h" fact="0.0251"/>
          <dgm:constr type="l" for="ch" forName="image_18" refType="w" fact="0.8885"/>
          <dgm:constr type="t" for="ch" forName="image_18" refType="h" fact="0.6778"/>
          <dgm:constr type="w" for="ch" forName="image_18" refType="w" fact="0.11"/>
          <dgm:constr type="h" for="ch" forName="image_18" refType="h" fact="0.2091"/>
          <dgm:constr type="l" for="ch" forName="image_accent_18" refType="w" fact="0.96"/>
          <dgm:constr type="t" for="ch" forName="image_accent_18" refType="h" fact="0.6835"/>
          <dgm:constr type="w" for="ch" forName="image_accent_18" refType="w" fact="0.0132"/>
          <dgm:constr type="h" for="ch" forName="image_accent_18" refType="h" fact="0.0251"/>
          <dgm:constr type="l" for="ch" forName="text_18" refType="w" fact="0.8872"/>
          <dgm:constr type="t" for="ch" forName="text_18" refType="h" fact="0.4509"/>
          <dgm:constr type="w" for="ch" forName="text_18" refType="w" fact="0.1128"/>
          <dgm:constr type="h" for="ch" forName="text_18" refType="h" fact="0.2143"/>
          <dgm:constr type="l" for="ch" forName="text_accent_18" refType="w" fact="0.96"/>
          <dgm:constr type="t" for="ch" forName="text_accent_18" refType="h" fact="0.6332"/>
          <dgm:constr type="w" for="ch" forName="text_accent_18" refType="w" fact="0.0132"/>
          <dgm:constr type="h" for="ch" forName="text_accent_18" refType="h" fact="0.0251"/>
          <dgm:constr type="l" for="ch" forName="text_19" refType="w" fact="0.8885"/>
          <dgm:constr type="t" for="ch" forName="text_19" refType="h" fact="0.2269"/>
          <dgm:constr type="w" for="ch" forName="text_19" refType="w" fact="0.11"/>
          <dgm:constr type="h" for="ch" forName="text_19" refType="h" fact="0.2091"/>
          <dgm:constr type="l" for="ch" forName="text_accent_19" refType="w" fact="0.96"/>
          <dgm:constr type="t" for="ch" forName="text_accent_19" refType="h" fact="0.2326"/>
          <dgm:constr type="w" for="ch" forName="text_accent_19" refType="w" fact="0.0132"/>
          <dgm:constr type="h" for="ch" forName="text_accent_19" refType="h" fact="0.0251"/>
          <dgm:constr type="l" for="ch" forName="image_19" refType="w" fact="0.8872"/>
          <dgm:constr type="t" for="ch" forName="image_19" refType="h" fact="0"/>
          <dgm:constr type="w" for="ch" forName="image_19" refType="w" fact="0.1128"/>
          <dgm:constr type="h" for="ch" forName="image_19" refType="h" fact="0.2143"/>
          <dgm:constr type="l" for="ch" forName="image_accent_19" refType="w" fact="0.96"/>
          <dgm:constr type="t" for="ch" forName="image_accent_19" refType="h" fact="0.1823"/>
          <dgm:constr type="w" for="ch" forName="image_accent_19" refType="w" fact="0.0132"/>
          <dgm:constr type="h" for="ch" forName="image_accent_19" refType="h" fact="0.0251"/>
        </dgm:constrLst>
      </dgm:if>
      <dgm:if name="Name21" axis="ch" ptType="node" func="cnt" op="equ" val="20">
        <dgm:alg type="composite">
          <dgm:param type="ar" val="2.2055"/>
        </dgm:alg>
        <dgm:constrLst>
          <dgm:constr type="primFontSz" for="des" ptType="node" op="equ" val="65"/>
          <dgm:constr type="l" for="ch" forName="text_1" refType="w" fact="0.0913"/>
          <dgm:constr type="t" for="ch" forName="text_1" refType="h" fact="0.3428"/>
          <dgm:constr type="w" for="ch" forName="text_1" refType="w" fact="0.1098"/>
          <dgm:constr type="h" for="ch" forName="text_1" refType="h" fact="0.2089"/>
          <dgm:constr type="l" for="ch" forName="text_accent_1" refType="w" fact="0.0937"/>
          <dgm:constr type="t" for="ch" forName="text_accent_1" refType="h" fact="0.4347"/>
          <dgm:constr type="w" for="ch" forName="text_accent_1" refType="w" fact="0.0132"/>
          <dgm:constr type="h" for="ch" forName="text_accent_1" refType="h" fact="0.025"/>
          <dgm:constr type="l" for="ch" forName="image_1" refType="w" fact="0.0016"/>
          <dgm:constr type="t" for="ch" forName="image_1" refType="h" fact="0.2295"/>
          <dgm:constr type="w" for="ch" forName="image_1" refType="w" fact="0.1126"/>
          <dgm:constr type="h" for="ch" forName="image_1" refType="h" fact="0.2141"/>
          <dgm:constr type="l" for="ch" forName="image_accent_1" refType="w" fact="0.0743"/>
          <dgm:constr type="t" for="ch" forName="image_accent_1" refType="h" fact="0.4116"/>
          <dgm:constr type="w" for="ch" forName="image_accent_1" refType="w" fact="0.0132"/>
          <dgm:constr type="h" for="ch" forName="image_accent_1" refType="h" fact="0.025"/>
          <dgm:constr type="l" for="ch" forName="image_2" refType="w" fact="0.2675"/>
          <dgm:constr type="t" for="ch" forName="image_2" refType="h" fact="0.3428"/>
          <dgm:constr type="w" for="ch" forName="image_2" refType="w" fact="0.1098"/>
          <dgm:constr type="h" for="ch" forName="image_2" refType="h" fact="0.2089"/>
          <dgm:constr type="l" for="ch" forName="image_accent_2" refType="w" fact="0.2699"/>
          <dgm:constr type="t" for="ch" forName="image_accent_2" refType="h" fact="0.4347"/>
          <dgm:constr type="w" for="ch" forName="image_accent_2" refType="w" fact="0.0132"/>
          <dgm:constr type="h" for="ch" forName="image_accent_2" refType="h" fact="0.025"/>
          <dgm:constr type="l" for="ch" forName="text_2" refType="w" fact="0.1779"/>
          <dgm:constr type="t" for="ch" forName="text_2" refType="h" fact="0.2295"/>
          <dgm:constr type="w" for="ch" forName="text_2" refType="w" fact="0.1126"/>
          <dgm:constr type="h" for="ch" forName="text_2" refType="h" fact="0.2141"/>
          <dgm:constr type="l" for="ch" forName="text_accent_2" refType="w" fact="0.2505"/>
          <dgm:constr type="t" for="ch" forName="text_accent_2" refType="h" fact="0.4116"/>
          <dgm:constr type="w" for="ch" forName="text_accent_2" refType="w" fact="0.0132"/>
          <dgm:constr type="h" for="ch" forName="text_accent_2" refType="h" fact="0.025"/>
          <dgm:constr type="l" for="ch" forName="text_3" refType="w" fact="0.0912"/>
          <dgm:constr type="t" for="ch" forName="text_3" refType="h" fact="0.1221"/>
          <dgm:constr type="w" for="ch" forName="text_3" refType="w" fact="0.1098"/>
          <dgm:constr type="h" for="ch" forName="text_3" refType="h" fact="0.2089"/>
          <dgm:constr type="l" for="ch" forName="text_accent_3" refType="w" fact="0.1626"/>
          <dgm:constr type="t" for="ch" forName="text_accent_3" refType="h" fact="0.1277"/>
          <dgm:constr type="w" for="ch" forName="text_accent_3" refType="w" fact="0.0132"/>
          <dgm:constr type="h" for="ch" forName="text_accent_3" refType="h" fact="0.025"/>
          <dgm:constr type="l" for="ch" forName="image_3" refType="w" fact="0.1779"/>
          <dgm:constr type="t" for="ch" forName="image_3" refType="h" fact="0.0065"/>
          <dgm:constr type="w" for="ch" forName="image_3" refType="w" fact="0.1126"/>
          <dgm:constr type="h" for="ch" forName="image_3" refType="h" fact="0.2141"/>
          <dgm:constr type="l" for="ch" forName="image_accent_3" refType="w" fact="0.1825"/>
          <dgm:constr type="t" for="ch" forName="image_accent_3" refType="h" fact="0.0985"/>
          <dgm:constr type="w" for="ch" forName="image_accent_3" refType="w" fact="0.0132"/>
          <dgm:constr type="h" for="ch" forName="image_accent_3" refType="h" fact="0.025"/>
          <dgm:constr type="l" for="ch" forName="text_4" refType="w" fact="0.2674"/>
          <dgm:constr type="t" for="ch" forName="text_4" refType="h" fact="0.1204"/>
          <dgm:constr type="w" for="ch" forName="text_4" refType="w" fact="0.1098"/>
          <dgm:constr type="h" for="ch" forName="text_4" refType="h" fact="0.2089"/>
          <dgm:constr type="l" for="ch" forName="text_accent_4" refType="w" fact="0.3618"/>
          <dgm:constr type="t" for="ch" forName="text_accent_4" refType="h" fact="0.2112"/>
          <dgm:constr type="w" for="ch" forName="text_accent_4" refType="w" fact="0.0132"/>
          <dgm:constr type="h" for="ch" forName="text_accent_4" refType="h" fact="0.025"/>
          <dgm:constr type="l" for="ch" forName="image_4" refType="w" fact="0.3555"/>
          <dgm:constr type="t" for="ch" forName="image_4" refType="h" fact="0.2311"/>
          <dgm:constr type="w" for="ch" forName="image_4" refType="w" fact="0.1098"/>
          <dgm:constr type="h" for="ch" forName="image_4" refType="h" fact="0.2089"/>
          <dgm:constr type="l" for="ch" forName="image_accent_4" refType="w" fact="0.3806"/>
          <dgm:constr type="t" for="ch" forName="image_accent_4" refType="h" fact="0.2353"/>
          <dgm:constr type="w" for="ch" forName="image_accent_4" refType="w" fact="0.0132"/>
          <dgm:constr type="h" for="ch" forName="image_accent_4" refType="h" fact="0.025"/>
          <dgm:constr type="l" for="ch" forName="text_5" refType="w" fact="0.3553"/>
          <dgm:constr type="t" for="ch" forName="text_5" refType="h" fact="0.0086"/>
          <dgm:constr type="w" for="ch" forName="text_5" refType="w" fact="0.1098"/>
          <dgm:constr type="h" for="ch" forName="text_5" refType="h" fact="0.2089"/>
          <dgm:constr type="l" for="ch" forName="text_accent_5" refType="w" fact="0.4498"/>
          <dgm:constr type="t" for="ch" forName="text_accent_5" refType="h" fact="0.0988"/>
          <dgm:constr type="w" for="ch" forName="text_accent_5" refType="w" fact="0.0132"/>
          <dgm:constr type="h" for="ch" forName="text_accent_5" refType="h" fact="0.025"/>
          <dgm:constr type="l" for="ch" forName="image_5" refType="w" fact="0.4435"/>
          <dgm:constr type="t" for="ch" forName="image_5" refType="h" fact="0.1187"/>
          <dgm:constr type="w" for="ch" forName="image_5" refType="w" fact="0.1098"/>
          <dgm:constr type="h" for="ch" forName="image_5" refType="h" fact="0.2089"/>
          <dgm:constr type="l" for="ch" forName="image_accent_5" refType="w" fact="0.4686"/>
          <dgm:constr type="t" for="ch" forName="image_accent_5" refType="h" fact="0.1228"/>
          <dgm:constr type="w" for="ch" forName="image_accent_5" refType="w" fact="0.0132"/>
          <dgm:constr type="h" for="ch" forName="image_accent_5" refType="h" fact="0.025"/>
          <dgm:constr type="l" for="ch" forName="text_6" refType="w" fact="0.4438"/>
          <dgm:constr type="t" for="ch" forName="text_6" refType="h" fact="0.342"/>
          <dgm:constr type="w" for="ch" forName="text_6" refType="w" fact="0.1098"/>
          <dgm:constr type="h" for="ch" forName="text_6" refType="h" fact="0.2089"/>
          <dgm:constr type="l" for="ch" forName="text_accent_6" refType="w" fact="0.4697"/>
          <dgm:constr type="t" for="ch" forName="text_accent_6" refType="h" fact="0.5202"/>
          <dgm:constr type="w" for="ch" forName="text_accent_6" refType="w" fact="0.0132"/>
          <dgm:constr type="h" for="ch" forName="text_accent_6" refType="h" fact="0.025"/>
          <dgm:constr type="l" for="ch" forName="image_6" refType="w" fact="0.3555"/>
          <dgm:constr type="t" for="ch" forName="image_6" refType="h" fact="0.4537"/>
          <dgm:constr type="w" for="ch" forName="image_6" refType="w" fact="0.1098"/>
          <dgm:constr type="h" for="ch" forName="image_6" refType="h" fact="0.2089"/>
          <dgm:constr type="l" for="ch" forName="image_accent_6" refType="w" fact="0.4491"/>
          <dgm:constr type="t" for="ch" forName="image_accent_6" refType="h" fact="0.5448"/>
          <dgm:constr type="w" for="ch" forName="image_accent_6" refType="w" fact="0.0132"/>
          <dgm:constr type="h" for="ch" forName="image_accent_6" refType="h" fact="0.025"/>
          <dgm:constr type="l" for="ch" forName="image_7" refType="w" fact="0.0907"/>
          <dgm:constr type="t" for="ch" forName="image_7" refType="h" fact="0.5669"/>
          <dgm:constr type="w" for="ch" forName="image_7" refType="w" fact="0.1098"/>
          <dgm:constr type="h" for="ch" forName="image_7" refType="h" fact="0.2089"/>
          <dgm:constr type="l" for="ch" forName="image_accent_7" refType="w" fact="0.1621"/>
          <dgm:constr type="t" for="ch" forName="image_accent_7" refType="h" fact="0.5726"/>
          <dgm:constr type="w" for="ch" forName="image_accent_7" refType="w" fact="0.0132"/>
          <dgm:constr type="h" for="ch" forName="image_accent_7" refType="h" fact="0.025"/>
          <dgm:constr type="l" for="ch" forName="text_7" refType="w" fact="0.1781"/>
          <dgm:constr type="t" for="ch" forName="text_7" refType="h" fact="0.4528"/>
          <dgm:constr type="w" for="ch" forName="text_7" refType="w" fact="0.1126"/>
          <dgm:constr type="h" for="ch" forName="text_7" refType="h" fact="0.2141"/>
          <dgm:constr type="l" for="ch" forName="text_accent_7" refType="w" fact="0.1827"/>
          <dgm:constr type="t" for="ch" forName="text_accent_7" refType="h" fact="0.5449"/>
          <dgm:constr type="w" for="ch" forName="text_accent_7" refType="w" fact="0.0132"/>
          <dgm:constr type="h" for="ch" forName="text_accent_7" refType="h" fact="0.025"/>
          <dgm:constr type="l" for="ch" forName="image_8" refType="w" fact="0.4433"/>
          <dgm:constr type="t" for="ch" forName="image_8" refType="h" fact="0.5673"/>
          <dgm:constr type="w" for="ch" forName="image_8" refType="w" fact="0.1098"/>
          <dgm:constr type="h" for="ch" forName="image_8" refType="h" fact="0.2089"/>
          <dgm:constr type="l" for="ch" forName="image_accent_8" refType="w" fact="0.5378"/>
          <dgm:constr type="t" for="ch" forName="image_accent_8" refType="h" fact="0.6581"/>
          <dgm:constr type="w" for="ch" forName="image_accent_8" refType="w" fact="0.0132"/>
          <dgm:constr type="h" for="ch" forName="image_accent_8" refType="h" fact="0.025"/>
          <dgm:constr type="l" for="ch" forName="text_8" refType="w" fact="0.5318"/>
          <dgm:constr type="t" for="ch" forName="text_8" refType="h" fact="0.4546"/>
          <dgm:constr type="w" for="ch" forName="text_8" refType="w" fact="0.1098"/>
          <dgm:constr type="h" for="ch" forName="text_8" refType="h" fact="0.2089"/>
          <dgm:constr type="l" for="ch" forName="text_accent_8" refType="w" fact="0.5577"/>
          <dgm:constr type="t" for="ch" forName="text_accent_8" refType="h" fact="0.6342"/>
          <dgm:constr type="w" for="ch" forName="text_accent_8" refType="w" fact="0.0132"/>
          <dgm:constr type="h" for="ch" forName="text_accent_8" refType="h" fact="0.025"/>
          <dgm:constr type="l" for="ch" forName="image_9" refType="w" fact="0.5318"/>
          <dgm:constr type="t" for="ch" forName="image_9" refType="h" fact="0.2301"/>
          <dgm:constr type="w" for="ch" forName="image_9" refType="w" fact="0.1098"/>
          <dgm:constr type="h" for="ch" forName="image_9" refType="h" fact="0.2089"/>
          <dgm:constr type="l" for="ch" forName="image_accent_9" refType="w" fact="0.6031"/>
          <dgm:constr type="t" for="ch" forName="image_accent_9" refType="h" fact="0.2357"/>
          <dgm:constr type="w" for="ch" forName="image_accent_9" refType="w" fact="0.0132"/>
          <dgm:constr type="h" for="ch" forName="image_accent_9" refType="h" fact="0.025"/>
          <dgm:constr type="l" for="ch" forName="text_9" refType="w" fact="0.5305"/>
          <dgm:constr type="t" for="ch" forName="text_9" refType="h" fact="0.0034"/>
          <dgm:constr type="w" for="ch" forName="text_9" refType="w" fact="0.1126"/>
          <dgm:constr type="h" for="ch" forName="text_9" refType="h" fact="0.2141"/>
          <dgm:constr type="l" for="ch" forName="text_accent_9" refType="w" fact="0.6032"/>
          <dgm:constr type="t" for="ch" forName="text_accent_9" refType="h" fact="0.1855"/>
          <dgm:constr type="w" for="ch" forName="text_accent_9" refType="w" fact="0.0132"/>
          <dgm:constr type="h" for="ch" forName="text_accent_9" refType="h" fact="0.025"/>
          <dgm:constr type="l" for="ch" forName="text_10" refType="w" fact="0.267"/>
          <dgm:constr type="t" for="ch" forName="text_10" refType="h" fact="0.5673"/>
          <dgm:constr type="w" for="ch" forName="text_10" refType="w" fact="0.1098"/>
          <dgm:constr type="h" for="ch" forName="text_10" refType="h" fact="0.2089"/>
          <dgm:constr type="l" for="ch" forName="text_accent_10" refType="w" fact="0.2928"/>
          <dgm:constr type="t" for="ch" forName="text_accent_10" refType="h" fact="0.7455"/>
          <dgm:constr type="w" for="ch" forName="text_accent_10" refType="w" fact="0.0132"/>
          <dgm:constr type="h" for="ch" forName="text_accent_10" refType="h" fact="0.025"/>
          <dgm:constr type="l" for="ch" forName="image_10" refType="w" fact="0.1786"/>
          <dgm:constr type="t" for="ch" forName="image_10" refType="h" fact="0.679"/>
          <dgm:constr type="w" for="ch" forName="image_10" refType="w" fact="0.1098"/>
          <dgm:constr type="h" for="ch" forName="image_10" refType="h" fact="0.2089"/>
          <dgm:constr type="l" for="ch" forName="image_accent_10" refType="w" fact="0.2722"/>
          <dgm:constr type="t" for="ch" forName="image_accent_10" refType="h" fact="0.7701"/>
          <dgm:constr type="w" for="ch" forName="image_accent_10" refType="w" fact="0.0132"/>
          <dgm:constr type="h" for="ch" forName="image_accent_10" refType="h" fact="0.025"/>
          <dgm:constr type="l" for="ch" forName="text_11" refType="w" fact="0.4437"/>
          <dgm:constr type="t" for="ch" forName="text_11" refType="h" fact="0.7899"/>
          <dgm:constr type="w" for="ch" forName="text_11" refType="w" fact="0.1098"/>
          <dgm:constr type="h" for="ch" forName="text_11" refType="h" fact="0.2089"/>
          <dgm:constr type="l" for="ch" forName="text_accent_11" refType="w" fact="0.4462"/>
          <dgm:constr type="t" for="ch" forName="text_accent_11" refType="h" fact="0.8819"/>
          <dgm:constr type="w" for="ch" forName="text_accent_11" refType="w" fact="0.0132"/>
          <dgm:constr type="h" for="ch" forName="text_accent_11" refType="h" fact="0.025"/>
          <dgm:constr type="l" for="ch" forName="image_11" refType="w" fact="0.3541"/>
          <dgm:constr type="t" for="ch" forName="image_11" refType="h" fact="0.6767"/>
          <dgm:constr type="w" for="ch" forName="image_11" refType="w" fact="0.1126"/>
          <dgm:constr type="h" for="ch" forName="image_11" refType="h" fact="0.2141"/>
          <dgm:constr type="l" for="ch" forName="image_accent_11" refType="w" fact="0.4268"/>
          <dgm:constr type="t" for="ch" forName="image_accent_11" refType="h" fact="0.8588"/>
          <dgm:constr type="w" for="ch" forName="image_accent_11" refType="w" fact="0.0132"/>
          <dgm:constr type="h" for="ch" forName="image_accent_11" refType="h" fact="0.025"/>
          <dgm:constr type="l" for="ch" forName="image_12" refType="w" fact="0.6201"/>
          <dgm:constr type="t" for="ch" forName="image_12" refType="h" fact="0.5661"/>
          <dgm:constr type="w" for="ch" forName="image_12" refType="w" fact="0.1098"/>
          <dgm:constr type="h" for="ch" forName="image_12" refType="h" fact="0.2089"/>
          <dgm:constr type="l" for="ch" forName="image_accent_12" refType="w" fact="0.646"/>
          <dgm:constr type="t" for="ch" forName="image_accent_12" refType="h" fact="0.7442"/>
          <dgm:constr type="w" for="ch" forName="image_accent_12" refType="w" fact="0.0132"/>
          <dgm:constr type="h" for="ch" forName="image_accent_12" refType="h" fact="0.025"/>
          <dgm:constr type="l" for="ch" forName="text_12" refType="w" fact="0.5318"/>
          <dgm:constr type="t" for="ch" forName="text_12" refType="h" fact="0.6777"/>
          <dgm:constr type="w" for="ch" forName="text_12" refType="w" fact="0.1098"/>
          <dgm:constr type="h" for="ch" forName="text_12" refType="h" fact="0.2089"/>
          <dgm:constr type="l" for="ch" forName="text_accent_12" refType="w" fact="0.6254"/>
          <dgm:constr type="t" for="ch" forName="text_accent_12" refType="h" fact="0.7689"/>
          <dgm:constr type="w" for="ch" forName="text_accent_12" refType="w" fact="0.0132"/>
          <dgm:constr type="h" for="ch" forName="text_accent_12" refType="h" fact="0.025"/>
          <dgm:constr type="l" for="ch" forName="text_13" refType="w" fact="0.6206"/>
          <dgm:constr type="t" for="ch" forName="text_13" refType="h" fact="0.3422"/>
          <dgm:constr type="w" for="ch" forName="text_13" refType="w" fact="0.1098"/>
          <dgm:constr type="h" for="ch" forName="text_13" refType="h" fact="0.2089"/>
          <dgm:constr type="l" for="ch" forName="text_accent_13" refType="w" fact="0.692"/>
          <dgm:constr type="t" for="ch" forName="text_accent_13" refType="h" fact="0.3479"/>
          <dgm:constr type="w" for="ch" forName="text_accent_13" refType="w" fact="0.0132"/>
          <dgm:constr type="h" for="ch" forName="text_accent_13" refType="h" fact="0.025"/>
          <dgm:constr type="l" for="ch" forName="image_13" refType="w" fact="0.6193"/>
          <dgm:constr type="t" for="ch" forName="image_13" refType="h" fact="0.1156"/>
          <dgm:constr type="w" for="ch" forName="image_13" refType="w" fact="0.1126"/>
          <dgm:constr type="h" for="ch" forName="image_13" refType="h" fact="0.2141"/>
          <dgm:constr type="l" for="ch" forName="image_accent_13" refType="w" fact="0.692"/>
          <dgm:constr type="t" for="ch" forName="image_accent_13" refType="h" fact="0.2977"/>
          <dgm:constr type="w" for="ch" forName="image_accent_13" refType="w" fact="0.0132"/>
          <dgm:constr type="h" for="ch" forName="image_accent_13" refType="h" fact="0.025"/>
          <dgm:constr type="l" for="ch" forName="text_14" refType="w" fact="0.7095"/>
          <dgm:constr type="t" for="ch" forName="text_14" refType="h" fact="0.6771"/>
          <dgm:constr type="w" for="ch" forName="text_14" refType="w" fact="0.1098"/>
          <dgm:constr type="h" for="ch" forName="text_14" refType="h" fact="0.2089"/>
          <dgm:constr type="l" for="ch" forName="text_accent_14" refType="w" fact="0.7809"/>
          <dgm:constr type="t" for="ch" forName="text_accent_14" refType="h" fact="0.6827"/>
          <dgm:constr type="w" for="ch" forName="text_accent_14" refType="w" fact="0.0132"/>
          <dgm:constr type="h" for="ch" forName="text_accent_14" refType="h" fact="0.025"/>
          <dgm:constr type="l" for="ch" forName="image_14" refType="w" fact="0.7088"/>
          <dgm:constr type="t" for="ch" forName="image_14" refType="h" fact="0.4505"/>
          <dgm:constr type="w" for="ch" forName="image_14" refType="w" fact="0.1126"/>
          <dgm:constr type="h" for="ch" forName="image_14" refType="h" fact="0.2141"/>
          <dgm:constr type="l" for="ch" forName="image_accent_14" refType="w" fact="0.7814"/>
          <dgm:constr type="t" for="ch" forName="image_accent_14" refType="h" fact="0.6326"/>
          <dgm:constr type="w" for="ch" forName="image_accent_14" refType="w" fact="0.0132"/>
          <dgm:constr type="h" for="ch" forName="image_accent_14" refType="h" fact="0.025"/>
          <dgm:constr type="l" for="ch" forName="text_15" refType="w" fact="0.7097"/>
          <dgm:constr type="t" for="ch" forName="text_15" refType="h" fact="0.2283"/>
          <dgm:constr type="w" for="ch" forName="text_15" refType="w" fact="0.1098"/>
          <dgm:constr type="h" for="ch" forName="text_15" refType="h" fact="0.2089"/>
          <dgm:constr type="l" for="ch" forName="text_accent_15" refType="w" fact="0.781"/>
          <dgm:constr type="t" for="ch" forName="text_accent_15" refType="h" fact="0.234"/>
          <dgm:constr type="w" for="ch" forName="text_accent_15" refType="w" fact="0.0132"/>
          <dgm:constr type="h" for="ch" forName="text_accent_15" refType="h" fact="0.025"/>
          <dgm:constr type="l" for="ch" forName="image_15" refType="w" fact="0.7084"/>
          <dgm:constr type="t" for="ch" forName="image_15" refType="h" fact="0.0017"/>
          <dgm:constr type="w" for="ch" forName="image_15" refType="w" fact="0.1126"/>
          <dgm:constr type="h" for="ch" forName="image_15" refType="h" fact="0.2141"/>
          <dgm:constr type="l" for="ch" forName="image_accent_15" refType="w" fact="0.781"/>
          <dgm:constr type="t" for="ch" forName="image_accent_15" refType="h" fact="0.1838"/>
          <dgm:constr type="w" for="ch" forName="image_accent_15" refType="w" fact="0.0132"/>
          <dgm:constr type="h" for="ch" forName="image_accent_15" refType="h" fact="0.025"/>
          <dgm:constr type="l" for="ch" forName="text_16" refType="w" fact="0.7991"/>
          <dgm:constr type="t" for="ch" forName="text_16" refType="h" fact="0.789"/>
          <dgm:constr type="w" for="ch" forName="text_16" refType="w" fact="0.1098"/>
          <dgm:constr type="h" for="ch" forName="text_16" refType="h" fact="0.2089"/>
          <dgm:constr type="l" for="ch" forName="text_accent_16" refType="w" fact="0.8705"/>
          <dgm:constr type="t" for="ch" forName="text_accent_16" refType="h" fact="0.7946"/>
          <dgm:constr type="w" for="ch" forName="text_accent_16" refType="w" fact="0.0132"/>
          <dgm:constr type="h" for="ch" forName="text_accent_16" refType="h" fact="0.025"/>
          <dgm:constr type="l" for="ch" forName="image_16" refType="w" fact="0.7978"/>
          <dgm:constr type="t" for="ch" forName="image_16" refType="h" fact="0.5623"/>
          <dgm:constr type="w" for="ch" forName="image_16" refType="w" fact="0.1126"/>
          <dgm:constr type="h" for="ch" forName="image_16" refType="h" fact="0.2141"/>
          <dgm:constr type="l" for="ch" forName="image_accent_16" refType="w" fact="0.8705"/>
          <dgm:constr type="t" for="ch" forName="image_accent_16" refType="h" fact="0.7444"/>
          <dgm:constr type="w" for="ch" forName="image_accent_16" refType="w" fact="0.0132"/>
          <dgm:constr type="h" for="ch" forName="image_accent_16" refType="h" fact="0.025"/>
          <dgm:constr type="l" for="ch" forName="text_17" refType="w" fact="0.7992"/>
          <dgm:constr type="t" for="ch" forName="text_17" refType="h" fact="0.3395"/>
          <dgm:constr type="w" for="ch" forName="text_17" refType="w" fact="0.1098"/>
          <dgm:constr type="h" for="ch" forName="text_17" refType="h" fact="0.2089"/>
          <dgm:constr type="l" for="ch" forName="text_accent_17" refType="w" fact="0.8706"/>
          <dgm:constr type="t" for="ch" forName="text_accent_17" refType="h" fact="0.3452"/>
          <dgm:constr type="w" for="ch" forName="text_accent_17" refType="w" fact="0.0132"/>
          <dgm:constr type="h" for="ch" forName="text_accent_17" refType="h" fact="0.025"/>
          <dgm:constr type="l" for="ch" forName="image_17" refType="w" fact="0.798"/>
          <dgm:constr type="t" for="ch" forName="image_17" refType="h" fact="0.1129"/>
          <dgm:constr type="w" for="ch" forName="image_17" refType="w" fact="0.1126"/>
          <dgm:constr type="h" for="ch" forName="image_17" refType="h" fact="0.2141"/>
          <dgm:constr type="l" for="ch" forName="image_accent_17" refType="w" fact="0.8706"/>
          <dgm:constr type="t" for="ch" forName="image_accent_17" refType="h" fact="0.295"/>
          <dgm:constr type="w" for="ch" forName="image_accent_17" refType="w" fact="0.0132"/>
          <dgm:constr type="h" for="ch" forName="image_accent_17" refType="h" fact="0.025"/>
          <dgm:constr type="l" for="ch" forName="image_18" refType="w" fact="0.8887"/>
          <dgm:constr type="t" for="ch" forName="image_18" refType="h" fact="0.677"/>
          <dgm:constr type="w" for="ch" forName="image_18" refType="w" fact="0.1098"/>
          <dgm:constr type="h" for="ch" forName="image_18" refType="h" fact="0.2089"/>
          <dgm:constr type="l" for="ch" forName="image_accent_18" refType="w" fact="0.9601"/>
          <dgm:constr type="t" for="ch" forName="image_accent_18" refType="h" fact="0.6826"/>
          <dgm:constr type="w" for="ch" forName="image_accent_18" refType="w" fact="0.0132"/>
          <dgm:constr type="h" for="ch" forName="image_accent_18" refType="h" fact="0.025"/>
          <dgm:constr type="l" for="ch" forName="text_18" refType="w" fact="0.8874"/>
          <dgm:constr type="t" for="ch" forName="text_18" refType="h" fact="0.4504"/>
          <dgm:constr type="w" for="ch" forName="text_18" refType="w" fact="0.1126"/>
          <dgm:constr type="h" for="ch" forName="text_18" refType="h" fact="0.2141"/>
          <dgm:constr type="l" for="ch" forName="text_accent_18" refType="w" fact="0.9601"/>
          <dgm:constr type="t" for="ch" forName="text_accent_18" refType="h" fact="0.6325"/>
          <dgm:constr type="w" for="ch" forName="text_accent_18" refType="w" fact="0.0132"/>
          <dgm:constr type="h" for="ch" forName="text_accent_18" refType="h" fact="0.025"/>
          <dgm:constr type="l" for="ch" forName="text_19" refType="w" fact="0.8887"/>
          <dgm:constr type="t" for="ch" forName="text_19" refType="h" fact="0.2266"/>
          <dgm:constr type="w" for="ch" forName="text_19" refType="w" fact="0.1098"/>
          <dgm:constr type="h" for="ch" forName="text_19" refType="h" fact="0.2089"/>
          <dgm:constr type="l" for="ch" forName="text_accent_19" refType="w" fact="0.96"/>
          <dgm:constr type="t" for="ch" forName="text_accent_19" refType="h" fact="0.2323"/>
          <dgm:constr type="w" for="ch" forName="text_accent_19" refType="w" fact="0.0132"/>
          <dgm:constr type="h" for="ch" forName="text_accent_19" refType="h" fact="0.025"/>
          <dgm:constr type="l" for="ch" forName="image_19" refType="w" fact="0.8874"/>
          <dgm:constr type="t" for="ch" forName="image_19" refType="h" fact="0"/>
          <dgm:constr type="w" for="ch" forName="image_19" refType="w" fact="0.1126"/>
          <dgm:constr type="h" for="ch" forName="image_19" refType="h" fact="0.2141"/>
          <dgm:constr type="l" for="ch" forName="image_accent_19" refType="w" fact="0.9601"/>
          <dgm:constr type="t" for="ch" forName="image_accent_19" refType="h" fact="0.1821"/>
          <dgm:constr type="w" for="ch" forName="image_accent_19" refType="w" fact="0.0132"/>
          <dgm:constr type="h" for="ch" forName="image_accent_19" refType="h" fact="0.025"/>
          <dgm:constr type="l" for="ch" forName="image_20" refType="w" fact="0.0896"/>
          <dgm:constr type="t" for="ch" forName="image_20" refType="h" fact="0.7911"/>
          <dgm:constr type="w" for="ch" forName="image_20" refType="w" fact="0.1098"/>
          <dgm:constr type="h" for="ch" forName="image_20" refType="h" fact="0.2089"/>
          <dgm:constr type="l" for="ch" forName="image_accent_20" refType="w" fact="0.0921"/>
          <dgm:constr type="t" for="ch" forName="image_accent_20" refType="h" fact="0.883"/>
          <dgm:constr type="w" for="ch" forName="image_accent_20" refType="w" fact="0.0132"/>
          <dgm:constr type="h" for="ch" forName="image_accent_20" refType="h" fact="0.025"/>
          <dgm:constr type="l" for="ch" forName="text_20" refType="w" fact="0"/>
          <dgm:constr type="t" for="ch" forName="text_20" refType="h" fact="0.6779"/>
          <dgm:constr type="w" for="ch" forName="text_20" refType="w" fact="0.1126"/>
          <dgm:constr type="h" for="ch" forName="text_20" refType="h" fact="0.2141"/>
          <dgm:constr type="l" for="ch" forName="text_accent_20" refType="w" fact="0.0727"/>
          <dgm:constr type="t" for="ch" forName="text_accent_20" refType="h" fact="0.86"/>
          <dgm:constr type="w" for="ch" forName="text_accent_20" refType="w" fact="0.0132"/>
          <dgm:constr type="h" for="ch" forName="text_accent_20" refType="h" fact="0.025"/>
        </dgm:constrLst>
      </dgm:if>
      <dgm:else name="Name22">
        <dgm:alg type="composite">
          <dgm:param type="ar" val="2.4035"/>
        </dgm:alg>
        <dgm:constrLst>
          <dgm:constr type="primFontSz" for="des" ptType="node" op="equ" val="65"/>
          <dgm:constr type="l" for="ch" forName="text_1" refType="w" fact="0.0837"/>
          <dgm:constr type="t" for="ch" forName="text_1" refType="h" fact="0.3428"/>
          <dgm:constr type="w" for="ch" forName="text_1" refType="w" fact="0.1008"/>
          <dgm:constr type="h" for="ch" forName="text_1" refType="h" fact="0.2089"/>
          <dgm:constr type="l" for="ch" forName="text_accent_1" refType="w" fact="0.086"/>
          <dgm:constr type="t" for="ch" forName="text_accent_1" refType="h" fact="0.4347"/>
          <dgm:constr type="w" for="ch" forName="text_accent_1" refType="w" fact="0.0121"/>
          <dgm:constr type="h" for="ch" forName="text_accent_1" refType="h" fact="0.025"/>
          <dgm:constr type="l" for="ch" forName="image_1" refType="w" fact="0.0015"/>
          <dgm:constr type="t" for="ch" forName="image_1" refType="h" fact="0.2295"/>
          <dgm:constr type="w" for="ch" forName="image_1" refType="w" fact="0.1033"/>
          <dgm:constr type="h" for="ch" forName="image_1" refType="h" fact="0.2141"/>
          <dgm:constr type="l" for="ch" forName="image_accent_1" refType="w" fact="0.0682"/>
          <dgm:constr type="t" for="ch" forName="image_accent_1" refType="h" fact="0.4116"/>
          <dgm:constr type="w" for="ch" forName="image_accent_1" refType="w" fact="0.0121"/>
          <dgm:constr type="h" for="ch" forName="image_accent_1" refType="h" fact="0.025"/>
          <dgm:constr type="l" for="ch" forName="image_2" refType="w" fact="0.2455"/>
          <dgm:constr type="t" for="ch" forName="image_2" refType="h" fact="0.3428"/>
          <dgm:constr type="w" for="ch" forName="image_2" refType="w" fact="0.1008"/>
          <dgm:constr type="h" for="ch" forName="image_2" refType="h" fact="0.2089"/>
          <dgm:constr type="l" for="ch" forName="image_accent_2" refType="w" fact="0.2477"/>
          <dgm:constr type="t" for="ch" forName="image_accent_2" refType="h" fact="0.4347"/>
          <dgm:constr type="w" for="ch" forName="image_accent_2" refType="w" fact="0.0121"/>
          <dgm:constr type="h" for="ch" forName="image_accent_2" refType="h" fact="0.025"/>
          <dgm:constr type="l" for="ch" forName="text_2" refType="w" fact="0.1632"/>
          <dgm:constr type="t" for="ch" forName="text_2" refType="h" fact="0.2295"/>
          <dgm:constr type="w" for="ch" forName="text_2" refType="w" fact="0.1033"/>
          <dgm:constr type="h" for="ch" forName="text_2" refType="h" fact="0.2141"/>
          <dgm:constr type="l" for="ch" forName="text_accent_2" refType="w" fact="0.2299"/>
          <dgm:constr type="t" for="ch" forName="text_accent_2" refType="h" fact="0.4116"/>
          <dgm:constr type="w" for="ch" forName="text_accent_2" refType="w" fact="0.0121"/>
          <dgm:constr type="h" for="ch" forName="text_accent_2" refType="h" fact="0.025"/>
          <dgm:constr type="l" for="ch" forName="text_3" refType="w" fact="0.0837"/>
          <dgm:constr type="t" for="ch" forName="text_3" refType="h" fact="0.1221"/>
          <dgm:constr type="w" for="ch" forName="text_3" refType="w" fact="0.1008"/>
          <dgm:constr type="h" for="ch" forName="text_3" refType="h" fact="0.2089"/>
          <dgm:constr type="l" for="ch" forName="text_accent_3" refType="w" fact="0.1492"/>
          <dgm:constr type="t" for="ch" forName="text_accent_3" refType="h" fact="0.1277"/>
          <dgm:constr type="w" for="ch" forName="text_accent_3" refType="w" fact="0.0121"/>
          <dgm:constr type="h" for="ch" forName="text_accent_3" refType="h" fact="0.025"/>
          <dgm:constr type="l" for="ch" forName="image_3" refType="w" fact="0.1632"/>
          <dgm:constr type="t" for="ch" forName="image_3" refType="h" fact="0.0065"/>
          <dgm:constr type="w" for="ch" forName="image_3" refType="w" fact="0.1033"/>
          <dgm:constr type="h" for="ch" forName="image_3" refType="h" fact="0.2141"/>
          <dgm:constr type="l" for="ch" forName="image_accent_3" refType="w" fact="0.1675"/>
          <dgm:constr type="t" for="ch" forName="image_accent_3" refType="h" fact="0.0985"/>
          <dgm:constr type="w" for="ch" forName="image_accent_3" refType="w" fact="0.0121"/>
          <dgm:constr type="h" for="ch" forName="image_accent_3" refType="h" fact="0.025"/>
          <dgm:constr type="l" for="ch" forName="text_4" refType="w" fact="0.2453"/>
          <dgm:constr type="t" for="ch" forName="text_4" refType="h" fact="0.1204"/>
          <dgm:constr type="w" for="ch" forName="text_4" refType="w" fact="0.1008"/>
          <dgm:constr type="h" for="ch" forName="text_4" refType="h" fact="0.2089"/>
          <dgm:constr type="l" for="ch" forName="text_accent_4" refType="w" fact="0.332"/>
          <dgm:constr type="t" for="ch" forName="text_accent_4" refType="h" fact="0.2112"/>
          <dgm:constr type="w" for="ch" forName="text_accent_4" refType="w" fact="0.0121"/>
          <dgm:constr type="h" for="ch" forName="text_accent_4" refType="h" fact="0.025"/>
          <dgm:constr type="l" for="ch" forName="image_4" refType="w" fact="0.3262"/>
          <dgm:constr type="t" for="ch" forName="image_4" refType="h" fact="0.2311"/>
          <dgm:constr type="w" for="ch" forName="image_4" refType="w" fact="0.1008"/>
          <dgm:constr type="h" for="ch" forName="image_4" refType="h" fact="0.2089"/>
          <dgm:constr type="l" for="ch" forName="image_accent_4" refType="w" fact="0.3493"/>
          <dgm:constr type="t" for="ch" forName="image_accent_4" refType="h" fact="0.2353"/>
          <dgm:constr type="w" for="ch" forName="image_accent_4" refType="w" fact="0.0121"/>
          <dgm:constr type="h" for="ch" forName="image_accent_4" refType="h" fact="0.025"/>
          <dgm:constr type="l" for="ch" forName="text_5" refType="w" fact="0.3261"/>
          <dgm:constr type="t" for="ch" forName="text_5" refType="h" fact="0.0086"/>
          <dgm:constr type="w" for="ch" forName="text_5" refType="w" fact="0.1008"/>
          <dgm:constr type="h" for="ch" forName="text_5" refType="h" fact="0.2089"/>
          <dgm:constr type="l" for="ch" forName="text_accent_5" refType="w" fact="0.4128"/>
          <dgm:constr type="t" for="ch" forName="text_accent_5" refType="h" fact="0.0988"/>
          <dgm:constr type="w" for="ch" forName="text_accent_5" refType="w" fact="0.0121"/>
          <dgm:constr type="h" for="ch" forName="text_accent_5" refType="h" fact="0.025"/>
          <dgm:constr type="l" for="ch" forName="image_5" refType="w" fact="0.4069"/>
          <dgm:constr type="t" for="ch" forName="image_5" refType="h" fact="0.1187"/>
          <dgm:constr type="w" for="ch" forName="image_5" refType="w" fact="0.1008"/>
          <dgm:constr type="h" for="ch" forName="image_5" refType="h" fact="0.2089"/>
          <dgm:constr type="l" for="ch" forName="image_accent_5" refType="w" fact="0.43"/>
          <dgm:constr type="t" for="ch" forName="image_accent_5" refType="h" fact="0.1228"/>
          <dgm:constr type="w" for="ch" forName="image_accent_5" refType="w" fact="0.0121"/>
          <dgm:constr type="h" for="ch" forName="image_accent_5" refType="h" fact="0.025"/>
          <dgm:constr type="l" for="ch" forName="text_6" refType="w" fact="0.4073"/>
          <dgm:constr type="t" for="ch" forName="text_6" refType="h" fact="0.342"/>
          <dgm:constr type="w" for="ch" forName="text_6" refType="w" fact="0.1008"/>
          <dgm:constr type="h" for="ch" forName="text_6" refType="h" fact="0.2089"/>
          <dgm:constr type="l" for="ch" forName="text_accent_6" refType="w" fact="0.431"/>
          <dgm:constr type="t" for="ch" forName="text_accent_6" refType="h" fact="0.5202"/>
          <dgm:constr type="w" for="ch" forName="text_accent_6" refType="w" fact="0.0121"/>
          <dgm:constr type="h" for="ch" forName="text_accent_6" refType="h" fact="0.025"/>
          <dgm:constr type="l" for="ch" forName="image_6" refType="w" fact="0.3262"/>
          <dgm:constr type="t" for="ch" forName="image_6" refType="h" fact="0.4537"/>
          <dgm:constr type="w" for="ch" forName="image_6" refType="w" fact="0.1008"/>
          <dgm:constr type="h" for="ch" forName="image_6" refType="h" fact="0.2089"/>
          <dgm:constr type="l" for="ch" forName="image_accent_6" refType="w" fact="0.4121"/>
          <dgm:constr type="t" for="ch" forName="image_accent_6" refType="h" fact="0.5448"/>
          <dgm:constr type="w" for="ch" forName="image_accent_6" refType="w" fact="0.0121"/>
          <dgm:constr type="h" for="ch" forName="image_accent_6" refType="h" fact="0.025"/>
          <dgm:constr type="l" for="ch" forName="image_7" refType="w" fact="0.0832"/>
          <dgm:constr type="t" for="ch" forName="image_7" refType="h" fact="0.5669"/>
          <dgm:constr type="w" for="ch" forName="image_7" refType="w" fact="0.1008"/>
          <dgm:constr type="h" for="ch" forName="image_7" refType="h" fact="0.2089"/>
          <dgm:constr type="l" for="ch" forName="image_accent_7" refType="w" fact="0.1487"/>
          <dgm:constr type="t" for="ch" forName="image_accent_7" refType="h" fact="0.5726"/>
          <dgm:constr type="w" for="ch" forName="image_accent_7" refType="w" fact="0.0121"/>
          <dgm:constr type="h" for="ch" forName="image_accent_7" refType="h" fact="0.025"/>
          <dgm:constr type="l" for="ch" forName="text_7" refType="w" fact="0.1634"/>
          <dgm:constr type="t" for="ch" forName="text_7" refType="h" fact="0.4529"/>
          <dgm:constr type="w" for="ch" forName="text_7" refType="w" fact="0.1033"/>
          <dgm:constr type="h" for="ch" forName="text_7" refType="h" fact="0.2141"/>
          <dgm:constr type="l" for="ch" forName="text_accent_7" refType="w" fact="0.1677"/>
          <dgm:constr type="t" for="ch" forName="text_accent_7" refType="h" fact="0.5449"/>
          <dgm:constr type="w" for="ch" forName="text_accent_7" refType="w" fact="0.0121"/>
          <dgm:constr type="h" for="ch" forName="text_accent_7" refType="h" fact="0.025"/>
          <dgm:constr type="l" for="ch" forName="image_8" refType="w" fact="0.4068"/>
          <dgm:constr type="t" for="ch" forName="image_8" refType="h" fact="0.5673"/>
          <dgm:constr type="w" for="ch" forName="image_8" refType="w" fact="0.1008"/>
          <dgm:constr type="h" for="ch" forName="image_8" refType="h" fact="0.2089"/>
          <dgm:constr type="l" for="ch" forName="image_accent_8" refType="w" fact="0.4935"/>
          <dgm:constr type="t" for="ch" forName="image_accent_8" refType="h" fact="0.6581"/>
          <dgm:constr type="w" for="ch" forName="image_accent_8" refType="w" fact="0.0121"/>
          <dgm:constr type="h" for="ch" forName="image_accent_8" refType="h" fact="0.025"/>
          <dgm:constr type="l" for="ch" forName="text_8" refType="w" fact="0.488"/>
          <dgm:constr type="t" for="ch" forName="text_8" refType="h" fact="0.4546"/>
          <dgm:constr type="w" for="ch" forName="text_8" refType="w" fact="0.1008"/>
          <dgm:constr type="h" for="ch" forName="text_8" refType="h" fact="0.2089"/>
          <dgm:constr type="l" for="ch" forName="text_accent_8" refType="w" fact="0.5118"/>
          <dgm:constr type="t" for="ch" forName="text_accent_8" refType="h" fact="0.6342"/>
          <dgm:constr type="w" for="ch" forName="text_accent_8" refType="w" fact="0.0121"/>
          <dgm:constr type="h" for="ch" forName="text_accent_8" refType="h" fact="0.025"/>
          <dgm:constr type="l" for="ch" forName="image_9" refType="w" fact="0.488"/>
          <dgm:constr type="t" for="ch" forName="image_9" refType="h" fact="0.2301"/>
          <dgm:constr type="w" for="ch" forName="image_9" refType="w" fact="0.1008"/>
          <dgm:constr type="h" for="ch" forName="image_9" refType="h" fact="0.2089"/>
          <dgm:constr type="l" for="ch" forName="image_accent_9" refType="w" fact="0.5535"/>
          <dgm:constr type="t" for="ch" forName="image_accent_9" refType="h" fact="0.2357"/>
          <dgm:constr type="w" for="ch" forName="image_accent_9" refType="w" fact="0.0121"/>
          <dgm:constr type="h" for="ch" forName="image_accent_9" refType="h" fact="0.025"/>
          <dgm:constr type="l" for="ch" forName="text_9" refType="w" fact="0.4868"/>
          <dgm:constr type="t" for="ch" forName="text_9" refType="h" fact="0.0034"/>
          <dgm:constr type="w" for="ch" forName="text_9" refType="w" fact="0.1033"/>
          <dgm:constr type="h" for="ch" forName="text_9" refType="h" fact="0.2141"/>
          <dgm:constr type="l" for="ch" forName="text_accent_9" refType="w" fact="0.5535"/>
          <dgm:constr type="t" for="ch" forName="text_accent_9" refType="h" fact="0.1855"/>
          <dgm:constr type="w" for="ch" forName="text_accent_9" refType="w" fact="0.0121"/>
          <dgm:constr type="h" for="ch" forName="text_accent_9" refType="h" fact="0.025"/>
          <dgm:constr type="l" for="ch" forName="text_10" refType="w" fact="0.245"/>
          <dgm:constr type="t" for="ch" forName="text_10" refType="h" fact="0.5673"/>
          <dgm:constr type="w" for="ch" forName="text_10" refType="w" fact="0.1008"/>
          <dgm:constr type="h" for="ch" forName="text_10" refType="h" fact="0.2089"/>
          <dgm:constr type="l" for="ch" forName="text_accent_10" refType="w" fact="0.2687"/>
          <dgm:constr type="t" for="ch" forName="text_accent_10" refType="h" fact="0.7455"/>
          <dgm:constr type="w" for="ch" forName="text_accent_10" refType="w" fact="0.0121"/>
          <dgm:constr type="h" for="ch" forName="text_accent_10" refType="h" fact="0.025"/>
          <dgm:constr type="l" for="ch" forName="image_10" refType="w" fact="0.1639"/>
          <dgm:constr type="t" for="ch" forName="image_10" refType="h" fact="0.679"/>
          <dgm:constr type="w" for="ch" forName="image_10" refType="w" fact="0.1008"/>
          <dgm:constr type="h" for="ch" forName="image_10" refType="h" fact="0.2089"/>
          <dgm:constr type="l" for="ch" forName="image_accent_10" refType="w" fact="0.2498"/>
          <dgm:constr type="t" for="ch" forName="image_accent_10" refType="h" fact="0.7701"/>
          <dgm:constr type="w" for="ch" forName="image_accent_10" refType="w" fact="0.0121"/>
          <dgm:constr type="h" for="ch" forName="image_accent_10" refType="h" fact="0.025"/>
          <dgm:constr type="l" for="ch" forName="text_11" refType="w" fact="0.4072"/>
          <dgm:constr type="t" for="ch" forName="text_11" refType="h" fact="0.7899"/>
          <dgm:constr type="w" for="ch" forName="text_11" refType="w" fact="0.1008"/>
          <dgm:constr type="h" for="ch" forName="text_11" refType="h" fact="0.2089"/>
          <dgm:constr type="l" for="ch" forName="text_accent_11" refType="w" fact="0.4094"/>
          <dgm:constr type="t" for="ch" forName="text_accent_11" refType="h" fact="0.8819"/>
          <dgm:constr type="w" for="ch" forName="text_accent_11" refType="w" fact="0.0121"/>
          <dgm:constr type="h" for="ch" forName="text_accent_11" refType="h" fact="0.025"/>
          <dgm:constr type="l" for="ch" forName="image_11" refType="w" fact="0.3249"/>
          <dgm:constr type="t" for="ch" forName="image_11" refType="h" fact="0.6767"/>
          <dgm:constr type="w" for="ch" forName="image_11" refType="w" fact="0.1033"/>
          <dgm:constr type="h" for="ch" forName="image_11" refType="h" fact="0.2141"/>
          <dgm:constr type="l" for="ch" forName="image_accent_11" refType="w" fact="0.3916"/>
          <dgm:constr type="t" for="ch" forName="image_accent_11" refType="h" fact="0.8588"/>
          <dgm:constr type="w" for="ch" forName="image_accent_11" refType="w" fact="0.0121"/>
          <dgm:constr type="h" for="ch" forName="image_accent_11" refType="h" fact="0.025"/>
          <dgm:constr type="l" for="ch" forName="image_12" refType="w" fact="0.569"/>
          <dgm:constr type="t" for="ch" forName="image_12" refType="h" fact="0.5661"/>
          <dgm:constr type="w" for="ch" forName="image_12" refType="w" fact="0.1008"/>
          <dgm:constr type="h" for="ch" forName="image_12" refType="h" fact="0.2089"/>
          <dgm:constr type="l" for="ch" forName="image_accent_12" refType="w" fact="0.5928"/>
          <dgm:constr type="t" for="ch" forName="image_accent_12" refType="h" fact="0.7442"/>
          <dgm:constr type="w" for="ch" forName="image_accent_12" refType="w" fact="0.0121"/>
          <dgm:constr type="h" for="ch" forName="image_accent_12" refType="h" fact="0.025"/>
          <dgm:constr type="l" for="ch" forName="text_12" refType="w" fact="0.488"/>
          <dgm:constr type="t" for="ch" forName="text_12" refType="h" fact="0.6777"/>
          <dgm:constr type="w" for="ch" forName="text_12" refType="w" fact="0.1008"/>
          <dgm:constr type="h" for="ch" forName="text_12" refType="h" fact="0.2089"/>
          <dgm:constr type="l" for="ch" forName="text_accent_12" refType="w" fact="0.5739"/>
          <dgm:constr type="t" for="ch" forName="text_accent_12" refType="h" fact="0.7689"/>
          <dgm:constr type="w" for="ch" forName="text_accent_12" refType="w" fact="0.0121"/>
          <dgm:constr type="h" for="ch" forName="text_accent_12" refType="h" fact="0.025"/>
          <dgm:constr type="l" for="ch" forName="text_13" refType="w" fact="0.5695"/>
          <dgm:constr type="t" for="ch" forName="text_13" refType="h" fact="0.3422"/>
          <dgm:constr type="w" for="ch" forName="text_13" refType="w" fact="0.1008"/>
          <dgm:constr type="h" for="ch" forName="text_13" refType="h" fact="0.2089"/>
          <dgm:constr type="l" for="ch" forName="text_accent_13" refType="w" fact="0.635"/>
          <dgm:constr type="t" for="ch" forName="text_accent_13" refType="h" fact="0.3479"/>
          <dgm:constr type="w" for="ch" forName="text_accent_13" refType="w" fact="0.0121"/>
          <dgm:constr type="h" for="ch" forName="text_accent_13" refType="h" fact="0.025"/>
          <dgm:constr type="l" for="ch" forName="image_13" refType="w" fact="0.5683"/>
          <dgm:constr type="t" for="ch" forName="image_13" refType="h" fact="0.1156"/>
          <dgm:constr type="w" for="ch" forName="image_13" refType="w" fact="0.1033"/>
          <dgm:constr type="h" for="ch" forName="image_13" refType="h" fact="0.2141"/>
          <dgm:constr type="l" for="ch" forName="image_accent_13" refType="w" fact="0.635"/>
          <dgm:constr type="t" for="ch" forName="image_accent_13" refType="h" fact="0.2977"/>
          <dgm:constr type="w" for="ch" forName="image_accent_13" refType="w" fact="0.0121"/>
          <dgm:constr type="h" for="ch" forName="image_accent_13" refType="h" fact="0.025"/>
          <dgm:constr type="l" for="ch" forName="text_14" refType="w" fact="0.6511"/>
          <dgm:constr type="t" for="ch" forName="text_14" refType="h" fact="0.6771"/>
          <dgm:constr type="w" for="ch" forName="text_14" refType="w" fact="0.1008"/>
          <dgm:constr type="h" for="ch" forName="text_14" refType="h" fact="0.2089"/>
          <dgm:constr type="l" for="ch" forName="text_accent_14" refType="w" fact="0.7166"/>
          <dgm:constr type="t" for="ch" forName="text_accent_14" refType="h" fact="0.6827"/>
          <dgm:constr type="w" for="ch" forName="text_accent_14" refType="w" fact="0.0121"/>
          <dgm:constr type="h" for="ch" forName="text_accent_14" refType="h" fact="0.025"/>
          <dgm:constr type="l" for="ch" forName="image_14" refType="w" fact="0.6504"/>
          <dgm:constr type="t" for="ch" forName="image_14" refType="h" fact="0.4505"/>
          <dgm:constr type="w" for="ch" forName="image_14" refType="w" fact="0.1033"/>
          <dgm:constr type="h" for="ch" forName="image_14" refType="h" fact="0.2141"/>
          <dgm:constr type="l" for="ch" forName="image_accent_14" refType="w" fact="0.7171"/>
          <dgm:constr type="t" for="ch" forName="image_accent_14" refType="h" fact="0.6326"/>
          <dgm:constr type="w" for="ch" forName="image_accent_14" refType="w" fact="0.0121"/>
          <dgm:constr type="h" for="ch" forName="image_accent_14" refType="h" fact="0.025"/>
          <dgm:constr type="l" for="ch" forName="text_15" refType="w" fact="0.6512"/>
          <dgm:constr type="t" for="ch" forName="text_15" refType="h" fact="0.2283"/>
          <dgm:constr type="w" for="ch" forName="text_15" refType="w" fact="0.1008"/>
          <dgm:constr type="h" for="ch" forName="text_15" refType="h" fact="0.2089"/>
          <dgm:constr type="l" for="ch" forName="text_accent_15" refType="w" fact="0.7167"/>
          <dgm:constr type="t" for="ch" forName="text_accent_15" refType="h" fact="0.234"/>
          <dgm:constr type="w" for="ch" forName="text_accent_15" refType="w" fact="0.0121"/>
          <dgm:constr type="h" for="ch" forName="text_accent_15" refType="h" fact="0.025"/>
          <dgm:constr type="l" for="ch" forName="image_15" refType="w" fact="0.65"/>
          <dgm:constr type="t" for="ch" forName="image_15" refType="h" fact="0.0017"/>
          <dgm:constr type="w" for="ch" forName="image_15" refType="w" fact="0.1033"/>
          <dgm:constr type="h" for="ch" forName="image_15" refType="h" fact="0.2141"/>
          <dgm:constr type="l" for="ch" forName="image_accent_15" refType="w" fact="0.7167"/>
          <dgm:constr type="t" for="ch" forName="image_accent_15" refType="h" fact="0.1838"/>
          <dgm:constr type="w" for="ch" forName="image_accent_15" refType="w" fact="0.0121"/>
          <dgm:constr type="h" for="ch" forName="image_accent_15" refType="h" fact="0.025"/>
          <dgm:constr type="l" for="ch" forName="text_16" refType="w" fact="0.7333"/>
          <dgm:constr type="t" for="ch" forName="text_16" refType="h" fact="0.789"/>
          <dgm:constr type="w" for="ch" forName="text_16" refType="w" fact="0.1008"/>
          <dgm:constr type="h" for="ch" forName="text_16" refType="h" fact="0.2089"/>
          <dgm:constr type="l" for="ch" forName="text_accent_16" refType="w" fact="0.7988"/>
          <dgm:constr type="t" for="ch" forName="text_accent_16" refType="h" fact="0.7946"/>
          <dgm:constr type="w" for="ch" forName="text_accent_16" refType="w" fact="0.0121"/>
          <dgm:constr type="h" for="ch" forName="text_accent_16" refType="h" fact="0.025"/>
          <dgm:constr type="l" for="ch" forName="image_16" refType="w" fact="0.7321"/>
          <dgm:constr type="t" for="ch" forName="image_16" refType="h" fact="0.5623"/>
          <dgm:constr type="w" for="ch" forName="image_16" refType="w" fact="0.1033"/>
          <dgm:constr type="h" for="ch" forName="image_16" refType="h" fact="0.2141"/>
          <dgm:constr type="l" for="ch" forName="image_accent_16" refType="w" fact="0.7988"/>
          <dgm:constr type="t" for="ch" forName="image_accent_16" refType="h" fact="0.7444"/>
          <dgm:constr type="w" for="ch" forName="image_accent_16" refType="w" fact="0.0121"/>
          <dgm:constr type="h" for="ch" forName="image_accent_16" refType="h" fact="0.025"/>
          <dgm:constr type="l" for="ch" forName="text_17" refType="w" fact="0.7334"/>
          <dgm:constr type="t" for="ch" forName="text_17" refType="h" fact="0.3395"/>
          <dgm:constr type="w" for="ch" forName="text_17" refType="w" fact="0.1008"/>
          <dgm:constr type="h" for="ch" forName="text_17" refType="h" fact="0.2089"/>
          <dgm:constr type="l" for="ch" forName="text_accent_17" refType="w" fact="0.7989"/>
          <dgm:constr type="t" for="ch" forName="text_accent_17" refType="h" fact="0.3452"/>
          <dgm:constr type="w" for="ch" forName="text_accent_17" refType="w" fact="0.0121"/>
          <dgm:constr type="h" for="ch" forName="text_accent_17" refType="h" fact="0.025"/>
          <dgm:constr type="l" for="ch" forName="image_17" refType="w" fact="0.7323"/>
          <dgm:constr type="t" for="ch" forName="image_17" refType="h" fact="0.1129"/>
          <dgm:constr type="w" for="ch" forName="image_17" refType="w" fact="0.1033"/>
          <dgm:constr type="h" for="ch" forName="image_17" refType="h" fact="0.2141"/>
          <dgm:constr type="l" for="ch" forName="image_accent_17" refType="w" fact="0.7989"/>
          <dgm:constr type="t" for="ch" forName="image_accent_17" refType="h" fact="0.295"/>
          <dgm:constr type="w" for="ch" forName="image_accent_17" refType="w" fact="0.0121"/>
          <dgm:constr type="h" for="ch" forName="image_accent_17" refType="h" fact="0.025"/>
          <dgm:constr type="l" for="ch" forName="image_18" refType="w" fact="0.8155"/>
          <dgm:constr type="t" for="ch" forName="image_18" refType="h" fact="0.677"/>
          <dgm:constr type="w" for="ch" forName="image_18" refType="w" fact="0.1008"/>
          <dgm:constr type="h" for="ch" forName="image_18" refType="h" fact="0.2089"/>
          <dgm:constr type="l" for="ch" forName="image_accent_18" refType="w" fact="0.881"/>
          <dgm:constr type="t" for="ch" forName="image_accent_18" refType="h" fact="0.6826"/>
          <dgm:constr type="w" for="ch" forName="image_accent_18" refType="w" fact="0.0121"/>
          <dgm:constr type="h" for="ch" forName="image_accent_18" refType="h" fact="0.025"/>
          <dgm:constr type="l" for="ch" forName="text_18" refType="w" fact="0.8143"/>
          <dgm:constr type="t" for="ch" forName="text_18" refType="h" fact="0.4504"/>
          <dgm:constr type="w" for="ch" forName="text_18" refType="w" fact="0.1033"/>
          <dgm:constr type="h" for="ch" forName="text_18" refType="h" fact="0.2141"/>
          <dgm:constr type="l" for="ch" forName="text_accent_18" refType="w" fact="0.881"/>
          <dgm:constr type="t" for="ch" forName="text_accent_18" refType="h" fact="0.6325"/>
          <dgm:constr type="w" for="ch" forName="text_accent_18" refType="w" fact="0.0121"/>
          <dgm:constr type="h" for="ch" forName="text_accent_18" refType="h" fact="0.025"/>
          <dgm:constr type="l" for="ch" forName="text_19" refType="w" fact="0.8155"/>
          <dgm:constr type="t" for="ch" forName="text_19" refType="h" fact="0.2266"/>
          <dgm:constr type="w" for="ch" forName="text_19" refType="w" fact="0.1008"/>
          <dgm:constr type="h" for="ch" forName="text_19" refType="h" fact="0.2089"/>
          <dgm:constr type="l" for="ch" forName="text_accent_19" refType="w" fact="0.881"/>
          <dgm:constr type="t" for="ch" forName="text_accent_19" refType="h" fact="0.2323"/>
          <dgm:constr type="w" for="ch" forName="text_accent_19" refType="w" fact="0.0121"/>
          <dgm:constr type="h" for="ch" forName="text_accent_19" refType="h" fact="0.025"/>
          <dgm:constr type="l" for="ch" forName="image_19" refType="w" fact="0.8143"/>
          <dgm:constr type="t" for="ch" forName="image_19" refType="h" fact="0"/>
          <dgm:constr type="w" for="ch" forName="image_19" refType="w" fact="0.1033"/>
          <dgm:constr type="h" for="ch" forName="image_19" refType="h" fact="0.2141"/>
          <dgm:constr type="l" for="ch" forName="image_accent_19" refType="w" fact="0.881"/>
          <dgm:constr type="t" for="ch" forName="image_accent_19" refType="h" fact="0.1821"/>
          <dgm:constr type="w" for="ch" forName="image_accent_19" refType="w" fact="0.0121"/>
          <dgm:constr type="h" for="ch" forName="image_accent_19" refType="h" fact="0.025"/>
          <dgm:constr type="l" for="ch" forName="image_20" refType="w" fact="0.0822"/>
          <dgm:constr type="t" for="ch" forName="image_20" refType="h" fact="0.7911"/>
          <dgm:constr type="w" for="ch" forName="image_20" refType="w" fact="0.1008"/>
          <dgm:constr type="h" for="ch" forName="image_20" refType="h" fact="0.2089"/>
          <dgm:constr type="l" for="ch" forName="image_accent_20" refType="w" fact="0.0845"/>
          <dgm:constr type="t" for="ch" forName="image_accent_20" refType="h" fact="0.883"/>
          <dgm:constr type="w" for="ch" forName="image_accent_20" refType="w" fact="0.0121"/>
          <dgm:constr type="h" for="ch" forName="image_accent_20" refType="h" fact="0.025"/>
          <dgm:constr type="l" for="ch" forName="text_20" refType="w" fact="0"/>
          <dgm:constr type="t" for="ch" forName="text_20" refType="h" fact="0.6779"/>
          <dgm:constr type="w" for="ch" forName="text_20" refType="w" fact="0.1033"/>
          <dgm:constr type="h" for="ch" forName="text_20" refType="h" fact="0.2141"/>
          <dgm:constr type="l" for="ch" forName="text_accent_20" refType="w" fact="0.0667"/>
          <dgm:constr type="t" for="ch" forName="text_accent_20" refType="h" fact="0.86"/>
          <dgm:constr type="w" for="ch" forName="text_accent_20" refType="w" fact="0.0121"/>
          <dgm:constr type="h" for="ch" forName="text_accent_20" refType="h" fact="0.025"/>
          <dgm:constr type="l" for="ch" forName="image_21" refType="w" fact="0.8979"/>
          <dgm:constr type="t" for="ch" forName="image_21" refType="h" fact="0.3403"/>
          <dgm:constr type="w" for="ch" forName="image_21" refType="w" fact="0.1008"/>
          <dgm:constr type="h" for="ch" forName="image_21" refType="h" fact="0.2089"/>
          <dgm:constr type="l" for="ch" forName="image_accent_21" refType="w" fact="0.9633"/>
          <dgm:constr type="t" for="ch" forName="image_accent_21" refType="h" fact="0.346"/>
          <dgm:constr type="w" for="ch" forName="image_accent_21" refType="w" fact="0.0121"/>
          <dgm:constr type="h" for="ch" forName="image_accent_21" refType="h" fact="0.025"/>
          <dgm:constr type="l" for="ch" forName="text_21" refType="w" fact="0.8967"/>
          <dgm:constr type="t" for="ch" forName="text_21" refType="h" fact="0.1137"/>
          <dgm:constr type="w" for="ch" forName="text_21" refType="w" fact="0.1033"/>
          <dgm:constr type="h" for="ch" forName="text_21" refType="h" fact="0.2141"/>
          <dgm:constr type="l" for="ch" forName="text_accent_21" refType="w" fact="0.9634"/>
          <dgm:constr type="t" for="ch" forName="text_accent_21" refType="h" fact="0.2958"/>
          <dgm:constr type="w" for="ch" forName="text_accent_21" refType="w" fact="0.0121"/>
          <dgm:constr type="h" for="ch" forName="text_accent_21" refType="h" fact="0.025"/>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889"/>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889"/>
                <dgm:adj idx="2" val="1.1547"/>
              </dgm:adjLst>
            </dgm:shape>
            <dgm:presOf/>
          </dgm:layoutNode>
        </dgm:forEach>
        <dgm:forEach name="imageRepeat" axis="self">
          <dgm:layoutNode name="imageRepeatNode" styleLbl="dkBgShp">
            <dgm:alg type="sp"/>
            <dgm:shape xmlns:r="http://schemas.openxmlformats.org/officeDocument/2006/relationships" type="hexagon" r:blip="" blipPhldr="1">
              <dgm:adjLst>
                <dgm:adj idx="1" val="0.2889"/>
                <dgm:adj idx="2" val="1.1547"/>
              </dgm:adjLst>
            </dgm:shape>
            <dgm:presOf axis="self"/>
          </dgm:layoutNode>
        </dgm:forEach>
      </dgm:forEach>
    </dgm:forEach>
    <dgm:forEach name="Name23" axis="ch" ptType="node" cnt="1">
      <dgm:layoutNode name="text_1">
        <dgm:alg type="sp"/>
        <dgm:shape xmlns:r="http://schemas.openxmlformats.org/officeDocument/2006/relationships" r:blip="">
          <dgm:adjLst/>
        </dgm:shape>
        <dgm:presOf/>
        <dgm:constrLst/>
        <dgm:forEach name="Name24" ref="textRepeat"/>
      </dgm:layoutNode>
      <dgm:layoutNode name="text_accent_1">
        <dgm:alg type="sp"/>
        <dgm:shape xmlns:r="http://schemas.openxmlformats.org/officeDocument/2006/relationships" r:blip="">
          <dgm:adjLst/>
        </dgm:shape>
        <dgm:presOf/>
        <dgm:constrLst/>
        <dgm:forEach name="Name25" ref="accentRepeat"/>
      </dgm:layoutNode>
    </dgm:forEach>
    <dgm:forEach name="Name26" axis="ch" ptType="sibTrans" hideLastTrans="0" cnt="1">
      <dgm:layoutNode name="image_1">
        <dgm:alg type="sp"/>
        <dgm:shape xmlns:r="http://schemas.openxmlformats.org/officeDocument/2006/relationships" r:blip="">
          <dgm:adjLst/>
        </dgm:shape>
        <dgm:presOf/>
        <dgm:constrLst/>
        <dgm:forEach name="Name27" ref="imageRepeat"/>
      </dgm:layoutNode>
      <dgm:layoutNode name="image_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dgm:alg type="sp"/>
        <dgm:shape xmlns:r="http://schemas.openxmlformats.org/officeDocument/2006/relationships" r:blip="">
          <dgm:adjLst/>
        </dgm:shape>
        <dgm:presOf/>
        <dgm:constrLst/>
        <dgm:forEach name="Name30" ref="textRepeat"/>
      </dgm:layoutNode>
      <dgm:layoutNode name="text_accent_2">
        <dgm:alg type="sp"/>
        <dgm:shape xmlns:r="http://schemas.openxmlformats.org/officeDocument/2006/relationships" r:blip="">
          <dgm:adjLst/>
        </dgm:shape>
        <dgm:presOf/>
        <dgm:constrLst/>
        <dgm:forEach name="Name31" ref="accentRepeat"/>
      </dgm:layoutNode>
    </dgm:forEach>
    <dgm:forEach name="Name32" axis="ch" ptType="sibTrans" hideLastTrans="0" st="2" cnt="1">
      <dgm:layoutNode name="image_2">
        <dgm:alg type="sp"/>
        <dgm:shape xmlns:r="http://schemas.openxmlformats.org/officeDocument/2006/relationships" r:blip="">
          <dgm:adjLst/>
        </dgm:shape>
        <dgm:presOf/>
        <dgm:constrLst/>
        <dgm:forEach name="Name33" ref="imageRepeat"/>
      </dgm:layoutNode>
      <dgm:layoutNode name="image_accent_2">
        <dgm:alg type="sp"/>
        <dgm:shape xmlns:r="http://schemas.openxmlformats.org/officeDocument/2006/relationships" r:blip="">
          <dgm:adjLst/>
        </dgm:shape>
        <dgm:presOf/>
        <dgm:constrLst/>
        <dgm:forEach name="Name34" ref="accentRepeat"/>
      </dgm:layoutNode>
    </dgm:forEach>
    <dgm:forEach name="Name35" axis="ch" ptType="node" st="3" cnt="1">
      <dgm:layoutNode name="text_3">
        <dgm:alg type="sp"/>
        <dgm:shape xmlns:r="http://schemas.openxmlformats.org/officeDocument/2006/relationships" r:blip="">
          <dgm:adjLst/>
        </dgm:shape>
        <dgm:presOf/>
        <dgm:constrLst/>
        <dgm:forEach name="Name36" ref="textRepeat"/>
      </dgm:layoutNode>
      <dgm:layoutNode name="text_accent_3">
        <dgm:alg type="sp"/>
        <dgm:shape xmlns:r="http://schemas.openxmlformats.org/officeDocument/2006/relationships" r:blip="">
          <dgm:adjLst/>
        </dgm:shape>
        <dgm:presOf/>
        <dgm:constrLst/>
        <dgm:forEach name="Name37" ref="accentRepeat"/>
      </dgm:layoutNode>
    </dgm:forEach>
    <dgm:forEach name="Name38" axis="ch" ptType="sibTrans" hideLastTrans="0" st="3" cnt="1">
      <dgm:layoutNode name="image_3">
        <dgm:alg type="sp"/>
        <dgm:shape xmlns:r="http://schemas.openxmlformats.org/officeDocument/2006/relationships" r:blip="">
          <dgm:adjLst/>
        </dgm:shape>
        <dgm:presOf/>
        <dgm:constrLst/>
        <dgm:forEach name="Name39" ref="imageRepeat"/>
      </dgm:layoutNode>
      <dgm:layoutNode name="image_accent_3">
        <dgm:alg type="sp"/>
        <dgm:shape xmlns:r="http://schemas.openxmlformats.org/officeDocument/2006/relationships" r:blip="">
          <dgm:adjLst/>
        </dgm:shape>
        <dgm:presOf/>
        <dgm:constrLst/>
        <dgm:forEach name="Name40" ref="accentRepeat"/>
      </dgm:layoutNode>
    </dgm:forEach>
    <dgm:forEach name="Name41" axis="ch" ptType="node" st="4" cnt="1">
      <dgm:layoutNode name="text_4">
        <dgm:alg type="sp"/>
        <dgm:shape xmlns:r="http://schemas.openxmlformats.org/officeDocument/2006/relationships" r:blip="">
          <dgm:adjLst/>
        </dgm:shape>
        <dgm:presOf/>
        <dgm:constrLst/>
        <dgm:forEach name="Name42" ref="textRepeat"/>
      </dgm:layoutNode>
      <dgm:layoutNode name="text_accent_4">
        <dgm:alg type="sp"/>
        <dgm:shape xmlns:r="http://schemas.openxmlformats.org/officeDocument/2006/relationships" r:blip="">
          <dgm:adjLst/>
        </dgm:shape>
        <dgm:presOf/>
        <dgm:constrLst/>
        <dgm:forEach name="Name43" ref="accentRepeat"/>
      </dgm:layoutNode>
    </dgm:forEach>
    <dgm:forEach name="Name44" axis="ch" ptType="sibTrans" hideLastTrans="0" st="4" cnt="1">
      <dgm:layoutNode name="image_4">
        <dgm:alg type="sp"/>
        <dgm:shape xmlns:r="http://schemas.openxmlformats.org/officeDocument/2006/relationships" r:blip="">
          <dgm:adjLst/>
        </dgm:shape>
        <dgm:presOf/>
        <dgm:constrLst/>
        <dgm:forEach name="Name45" ref="imageRepeat"/>
      </dgm:layoutNode>
      <dgm:layoutNode name="image_accent_4">
        <dgm:alg type="sp"/>
        <dgm:shape xmlns:r="http://schemas.openxmlformats.org/officeDocument/2006/relationships" r:blip="">
          <dgm:adjLst/>
        </dgm:shape>
        <dgm:presOf/>
        <dgm:constrLst/>
        <dgm:forEach name="Name46" ref="accentRepeat"/>
      </dgm:layoutNode>
    </dgm:forEach>
    <dgm:forEach name="Name47" axis="ch" ptType="node" st="5" cnt="1">
      <dgm:layoutNode name="text_5">
        <dgm:alg type="sp"/>
        <dgm:shape xmlns:r="http://schemas.openxmlformats.org/officeDocument/2006/relationships" r:blip="">
          <dgm:adjLst/>
        </dgm:shape>
        <dgm:presOf/>
        <dgm:constrLst/>
        <dgm:forEach name="Name48" ref="textRepeat"/>
      </dgm:layoutNode>
      <dgm:layoutNode name="text_accent_5">
        <dgm:alg type="sp"/>
        <dgm:shape xmlns:r="http://schemas.openxmlformats.org/officeDocument/2006/relationships" r:blip="">
          <dgm:adjLst/>
        </dgm:shape>
        <dgm:presOf/>
        <dgm:constrLst/>
        <dgm:forEach name="Name49" ref="accentRepeat"/>
      </dgm:layoutNode>
    </dgm:forEach>
    <dgm:forEach name="Name50" axis="ch" ptType="sibTrans" hideLastTrans="0" st="5" cnt="1">
      <dgm:layoutNode name="image_5">
        <dgm:alg type="sp"/>
        <dgm:shape xmlns:r="http://schemas.openxmlformats.org/officeDocument/2006/relationships" r:blip="">
          <dgm:adjLst/>
        </dgm:shape>
        <dgm:presOf/>
        <dgm:constrLst/>
        <dgm:forEach name="Name51" ref="imageRepeat"/>
      </dgm:layoutNode>
      <dgm:layoutNode name="image_accent_5">
        <dgm:alg type="sp"/>
        <dgm:shape xmlns:r="http://schemas.openxmlformats.org/officeDocument/2006/relationships" r:blip="">
          <dgm:adjLst/>
        </dgm:shape>
        <dgm:presOf/>
        <dgm:constrLst/>
        <dgm:forEach name="Name52" ref="accentRepeat"/>
      </dgm:layoutNode>
    </dgm:forEach>
    <dgm:forEach name="Name53" axis="ch" ptType="node" st="6" cnt="1">
      <dgm:layoutNode name="text_6">
        <dgm:alg type="sp"/>
        <dgm:shape xmlns:r="http://schemas.openxmlformats.org/officeDocument/2006/relationships" r:blip="">
          <dgm:adjLst/>
        </dgm:shape>
        <dgm:presOf/>
        <dgm:constrLst/>
        <dgm:forEach name="Name54" ref="textRepeat"/>
      </dgm:layoutNode>
      <dgm:layoutNode name="text_accent_6">
        <dgm:alg type="sp"/>
        <dgm:shape xmlns:r="http://schemas.openxmlformats.org/officeDocument/2006/relationships" r:blip="">
          <dgm:adjLst/>
        </dgm:shape>
        <dgm:presOf/>
        <dgm:constrLst/>
        <dgm:forEach name="Name55" ref="accentRepeat"/>
      </dgm:layoutNode>
    </dgm:forEach>
    <dgm:forEach name="Name56" axis="ch" ptType="sibTrans" hideLastTrans="0" st="6" cnt="1">
      <dgm:layoutNode name="image_6">
        <dgm:alg type="sp"/>
        <dgm:shape xmlns:r="http://schemas.openxmlformats.org/officeDocument/2006/relationships" r:blip="">
          <dgm:adjLst/>
        </dgm:shape>
        <dgm:presOf/>
        <dgm:constrLst/>
        <dgm:forEach name="Name57" ref="imageRepeat"/>
      </dgm:layoutNode>
      <dgm:layoutNode name="image_accent_6">
        <dgm:alg type="sp"/>
        <dgm:shape xmlns:r="http://schemas.openxmlformats.org/officeDocument/2006/relationships" r:blip="">
          <dgm:adjLst/>
        </dgm:shape>
        <dgm:presOf/>
        <dgm:constrLst/>
        <dgm:forEach name="Name58" ref="accentRepeat"/>
      </dgm:layoutNode>
    </dgm:forEach>
    <dgm:forEach name="Name59" axis="ch" ptType="node" st="7" cnt="1">
      <dgm:layoutNode name="text_7">
        <dgm:alg type="sp"/>
        <dgm:shape xmlns:r="http://schemas.openxmlformats.org/officeDocument/2006/relationships" r:blip="">
          <dgm:adjLst/>
        </dgm:shape>
        <dgm:presOf/>
        <dgm:constrLst/>
        <dgm:forEach name="Name60" ref="textRepeat"/>
      </dgm:layoutNode>
      <dgm:layoutNode name="text_accent_7">
        <dgm:alg type="sp"/>
        <dgm:shape xmlns:r="http://schemas.openxmlformats.org/officeDocument/2006/relationships" r:blip="">
          <dgm:adjLst/>
        </dgm:shape>
        <dgm:presOf/>
        <dgm:constrLst/>
        <dgm:forEach name="Name61" ref="accentRepeat"/>
      </dgm:layoutNode>
    </dgm:forEach>
    <dgm:forEach name="Name62" axis="ch" ptType="sibTrans" hideLastTrans="0" st="7" cnt="1">
      <dgm:layoutNode name="image_7">
        <dgm:alg type="sp"/>
        <dgm:shape xmlns:r="http://schemas.openxmlformats.org/officeDocument/2006/relationships" r:blip="">
          <dgm:adjLst/>
        </dgm:shape>
        <dgm:presOf/>
        <dgm:constrLst/>
        <dgm:forEach name="Name63" ref="imageRepeat"/>
      </dgm:layoutNode>
      <dgm:layoutNode name="image_accent_7">
        <dgm:alg type="sp"/>
        <dgm:shape xmlns:r="http://schemas.openxmlformats.org/officeDocument/2006/relationships" r:blip="">
          <dgm:adjLst/>
        </dgm:shape>
        <dgm:presOf/>
        <dgm:constrLst/>
        <dgm:forEach name="Name64" ref="accentRepeat"/>
      </dgm:layoutNode>
    </dgm:forEach>
    <dgm:forEach name="Name65" axis="ch" ptType="node" st="8" cnt="1">
      <dgm:layoutNode name="text_8">
        <dgm:alg type="sp"/>
        <dgm:shape xmlns:r="http://schemas.openxmlformats.org/officeDocument/2006/relationships" r:blip="">
          <dgm:adjLst/>
        </dgm:shape>
        <dgm:presOf/>
        <dgm:constrLst/>
        <dgm:forEach name="Name66" ref="textRepeat"/>
      </dgm:layoutNode>
      <dgm:layoutNode name="text_accent_8">
        <dgm:alg type="sp"/>
        <dgm:shape xmlns:r="http://schemas.openxmlformats.org/officeDocument/2006/relationships" r:blip="">
          <dgm:adjLst/>
        </dgm:shape>
        <dgm:presOf/>
        <dgm:constrLst/>
        <dgm:forEach name="Name67" ref="accentRepeat"/>
      </dgm:layoutNode>
    </dgm:forEach>
    <dgm:forEach name="Name68" axis="ch" ptType="sibTrans" hideLastTrans="0" st="8" cnt="1">
      <dgm:layoutNode name="image_8">
        <dgm:alg type="sp"/>
        <dgm:shape xmlns:r="http://schemas.openxmlformats.org/officeDocument/2006/relationships" r:blip="">
          <dgm:adjLst/>
        </dgm:shape>
        <dgm:presOf/>
        <dgm:constrLst/>
        <dgm:forEach name="Name69" ref="imageRepeat"/>
      </dgm:layoutNode>
      <dgm:layoutNode name="image_accent_8">
        <dgm:alg type="sp"/>
        <dgm:shape xmlns:r="http://schemas.openxmlformats.org/officeDocument/2006/relationships" r:blip="">
          <dgm:adjLst/>
        </dgm:shape>
        <dgm:presOf/>
        <dgm:constrLst/>
        <dgm:forEach name="Name70" ref="accentRepeat"/>
      </dgm:layoutNode>
    </dgm:forEach>
    <dgm:forEach name="Name71" axis="ch" ptType="node" st="9" cnt="1">
      <dgm:layoutNode name="text_9">
        <dgm:alg type="sp"/>
        <dgm:shape xmlns:r="http://schemas.openxmlformats.org/officeDocument/2006/relationships" r:blip="">
          <dgm:adjLst/>
        </dgm:shape>
        <dgm:presOf/>
        <dgm:constrLst/>
        <dgm:forEach name="Name72" ref="textRepeat"/>
      </dgm:layoutNode>
      <dgm:layoutNode name="text_accent_9">
        <dgm:alg type="sp"/>
        <dgm:shape xmlns:r="http://schemas.openxmlformats.org/officeDocument/2006/relationships" r:blip="">
          <dgm:adjLst/>
        </dgm:shape>
        <dgm:presOf/>
        <dgm:constrLst/>
        <dgm:forEach name="Name73" ref="accentRepeat"/>
      </dgm:layoutNode>
    </dgm:forEach>
    <dgm:forEach name="Name74" axis="ch" ptType="sibTrans" hideLastTrans="0" st="9" cnt="1">
      <dgm:layoutNode name="image_9">
        <dgm:alg type="sp"/>
        <dgm:shape xmlns:r="http://schemas.openxmlformats.org/officeDocument/2006/relationships" r:blip="">
          <dgm:adjLst/>
        </dgm:shape>
        <dgm:presOf/>
        <dgm:constrLst/>
        <dgm:forEach name="Name75" ref="imageRepeat"/>
      </dgm:layoutNode>
      <dgm:layoutNode name="image_accent_9">
        <dgm:alg type="sp"/>
        <dgm:shape xmlns:r="http://schemas.openxmlformats.org/officeDocument/2006/relationships" r:blip="">
          <dgm:adjLst/>
        </dgm:shape>
        <dgm:presOf/>
        <dgm:constrLst/>
        <dgm:forEach name="Name76" ref="accentRepeat"/>
      </dgm:layoutNode>
    </dgm:forEach>
    <dgm:forEach name="Name77" axis="ch" ptType="node" st="10" cnt="1">
      <dgm:layoutNode name="text_10">
        <dgm:alg type="sp"/>
        <dgm:shape xmlns:r="http://schemas.openxmlformats.org/officeDocument/2006/relationships" r:blip="">
          <dgm:adjLst/>
        </dgm:shape>
        <dgm:presOf/>
        <dgm:constrLst/>
        <dgm:forEach name="Name78" ref="textRepeat"/>
      </dgm:layoutNode>
      <dgm:layoutNode name="text_accent_10">
        <dgm:alg type="sp"/>
        <dgm:shape xmlns:r="http://schemas.openxmlformats.org/officeDocument/2006/relationships" r:blip="">
          <dgm:adjLst/>
        </dgm:shape>
        <dgm:presOf/>
        <dgm:constrLst/>
        <dgm:forEach name="Name79" ref="accentRepeat"/>
      </dgm:layoutNode>
    </dgm:forEach>
    <dgm:forEach name="Name80" axis="ch" ptType="sibTrans" hideLastTrans="0" st="10" cnt="1">
      <dgm:layoutNode name="image_10">
        <dgm:alg type="sp"/>
        <dgm:shape xmlns:r="http://schemas.openxmlformats.org/officeDocument/2006/relationships" r:blip="">
          <dgm:adjLst/>
        </dgm:shape>
        <dgm:presOf/>
        <dgm:constrLst/>
        <dgm:forEach name="Name81" ref="imageRepeat"/>
      </dgm:layoutNode>
      <dgm:layoutNode name="image_accent_10">
        <dgm:alg type="sp"/>
        <dgm:shape xmlns:r="http://schemas.openxmlformats.org/officeDocument/2006/relationships" r:blip="">
          <dgm:adjLst/>
        </dgm:shape>
        <dgm:presOf/>
        <dgm:constrLst/>
        <dgm:forEach name="Name82" ref="accentRepeat"/>
      </dgm:layoutNode>
    </dgm:forEach>
    <dgm:forEach name="Name83" axis="ch" ptType="node" st="11" cnt="1">
      <dgm:layoutNode name="text_11">
        <dgm:alg type="sp"/>
        <dgm:shape xmlns:r="http://schemas.openxmlformats.org/officeDocument/2006/relationships" r:blip="">
          <dgm:adjLst/>
        </dgm:shape>
        <dgm:presOf/>
        <dgm:constrLst/>
        <dgm:forEach name="Name84" ref="textRepeat"/>
      </dgm:layoutNode>
      <dgm:layoutNode name="text_accent_11">
        <dgm:alg type="sp"/>
        <dgm:shape xmlns:r="http://schemas.openxmlformats.org/officeDocument/2006/relationships" r:blip="">
          <dgm:adjLst/>
        </dgm:shape>
        <dgm:presOf/>
        <dgm:constrLst/>
        <dgm:forEach name="Name85" ref="accentRepeat"/>
      </dgm:layoutNode>
    </dgm:forEach>
    <dgm:forEach name="Name86" axis="ch" ptType="sibTrans" hideLastTrans="0" st="11" cnt="1">
      <dgm:layoutNode name="image_11">
        <dgm:alg type="sp"/>
        <dgm:shape xmlns:r="http://schemas.openxmlformats.org/officeDocument/2006/relationships" r:blip="">
          <dgm:adjLst/>
        </dgm:shape>
        <dgm:presOf/>
        <dgm:constrLst/>
        <dgm:forEach name="Name87" ref="imageRepeat"/>
      </dgm:layoutNode>
      <dgm:layoutNode name="image_accent_11">
        <dgm:alg type="sp"/>
        <dgm:shape xmlns:r="http://schemas.openxmlformats.org/officeDocument/2006/relationships" r:blip="">
          <dgm:adjLst/>
        </dgm:shape>
        <dgm:presOf/>
        <dgm:constrLst/>
        <dgm:forEach name="Name88" ref="accentRepeat"/>
      </dgm:layoutNode>
    </dgm:forEach>
    <dgm:forEach name="Name89" axis="ch" ptType="node" st="12" cnt="1">
      <dgm:layoutNode name="text_12">
        <dgm:alg type="sp"/>
        <dgm:shape xmlns:r="http://schemas.openxmlformats.org/officeDocument/2006/relationships" r:blip="">
          <dgm:adjLst/>
        </dgm:shape>
        <dgm:presOf/>
        <dgm:constrLst/>
        <dgm:forEach name="Name90" ref="textRepeat"/>
      </dgm:layoutNode>
      <dgm:layoutNode name="text_accent_12">
        <dgm:alg type="sp"/>
        <dgm:shape xmlns:r="http://schemas.openxmlformats.org/officeDocument/2006/relationships" r:blip="">
          <dgm:adjLst/>
        </dgm:shape>
        <dgm:presOf/>
        <dgm:constrLst/>
        <dgm:forEach name="Name91" ref="accentRepeat"/>
      </dgm:layoutNode>
    </dgm:forEach>
    <dgm:forEach name="Name92" axis="ch" ptType="sibTrans" hideLastTrans="0" st="12" cnt="1">
      <dgm:layoutNode name="image_12">
        <dgm:alg type="sp"/>
        <dgm:shape xmlns:r="http://schemas.openxmlformats.org/officeDocument/2006/relationships" r:blip="">
          <dgm:adjLst/>
        </dgm:shape>
        <dgm:presOf/>
        <dgm:constrLst/>
        <dgm:forEach name="Name93" ref="imageRepeat"/>
      </dgm:layoutNode>
      <dgm:layoutNode name="image_accent_12">
        <dgm:alg type="sp"/>
        <dgm:shape xmlns:r="http://schemas.openxmlformats.org/officeDocument/2006/relationships" r:blip="">
          <dgm:adjLst/>
        </dgm:shape>
        <dgm:presOf/>
        <dgm:constrLst/>
        <dgm:forEach name="Name94" ref="accentRepeat"/>
      </dgm:layoutNode>
    </dgm:forEach>
    <dgm:forEach name="Name95" axis="ch" ptType="node" st="13" cnt="1">
      <dgm:layoutNode name="text_13">
        <dgm:alg type="sp"/>
        <dgm:shape xmlns:r="http://schemas.openxmlformats.org/officeDocument/2006/relationships" r:blip="">
          <dgm:adjLst/>
        </dgm:shape>
        <dgm:presOf/>
        <dgm:constrLst/>
        <dgm:forEach name="Name96" ref="textRepeat"/>
      </dgm:layoutNode>
      <dgm:layoutNode name="text_accent_13">
        <dgm:alg type="sp"/>
        <dgm:shape xmlns:r="http://schemas.openxmlformats.org/officeDocument/2006/relationships" r:blip="">
          <dgm:adjLst/>
        </dgm:shape>
        <dgm:presOf/>
        <dgm:constrLst/>
        <dgm:forEach name="Name97" ref="accentRepeat"/>
      </dgm:layoutNode>
    </dgm:forEach>
    <dgm:forEach name="Name98" axis="ch" ptType="sibTrans" hideLastTrans="0" st="13" cnt="1">
      <dgm:layoutNode name="image_13">
        <dgm:alg type="sp"/>
        <dgm:shape xmlns:r="http://schemas.openxmlformats.org/officeDocument/2006/relationships" r:blip="">
          <dgm:adjLst/>
        </dgm:shape>
        <dgm:presOf/>
        <dgm:constrLst/>
        <dgm:forEach name="Name99" ref="imageRepeat"/>
      </dgm:layoutNode>
      <dgm:layoutNode name="image_accent_13">
        <dgm:alg type="sp"/>
        <dgm:shape xmlns:r="http://schemas.openxmlformats.org/officeDocument/2006/relationships" r:blip="">
          <dgm:adjLst/>
        </dgm:shape>
        <dgm:presOf/>
        <dgm:constrLst/>
        <dgm:forEach name="Name100" ref="accentRepeat"/>
      </dgm:layoutNode>
    </dgm:forEach>
    <dgm:forEach name="Name101" axis="ch" ptType="node" st="14" cnt="1">
      <dgm:layoutNode name="text_14">
        <dgm:alg type="sp"/>
        <dgm:shape xmlns:r="http://schemas.openxmlformats.org/officeDocument/2006/relationships" r:blip="">
          <dgm:adjLst/>
        </dgm:shape>
        <dgm:presOf/>
        <dgm:constrLst/>
        <dgm:forEach name="Name102" ref="textRepeat"/>
      </dgm:layoutNode>
      <dgm:layoutNode name="text_accent_14">
        <dgm:alg type="sp"/>
        <dgm:shape xmlns:r="http://schemas.openxmlformats.org/officeDocument/2006/relationships" r:blip="">
          <dgm:adjLst/>
        </dgm:shape>
        <dgm:presOf/>
        <dgm:constrLst/>
        <dgm:forEach name="Name103" ref="accentRepeat"/>
      </dgm:layoutNode>
    </dgm:forEach>
    <dgm:forEach name="Name104" axis="ch" ptType="sibTrans" hideLastTrans="0" st="14" cnt="1">
      <dgm:layoutNode name="image_14">
        <dgm:alg type="sp"/>
        <dgm:shape xmlns:r="http://schemas.openxmlformats.org/officeDocument/2006/relationships" r:blip="">
          <dgm:adjLst/>
        </dgm:shape>
        <dgm:presOf/>
        <dgm:constrLst/>
        <dgm:forEach name="Name105" ref="imageRepeat"/>
      </dgm:layoutNode>
      <dgm:layoutNode name="image_accent_14">
        <dgm:alg type="sp"/>
        <dgm:shape xmlns:r="http://schemas.openxmlformats.org/officeDocument/2006/relationships" r:blip="">
          <dgm:adjLst/>
        </dgm:shape>
        <dgm:presOf/>
        <dgm:constrLst/>
        <dgm:forEach name="Name106" ref="accentRepeat"/>
      </dgm:layoutNode>
    </dgm:forEach>
    <dgm:forEach name="Name107" axis="ch" ptType="node" st="15" cnt="1">
      <dgm:layoutNode name="text_15">
        <dgm:alg type="sp"/>
        <dgm:shape xmlns:r="http://schemas.openxmlformats.org/officeDocument/2006/relationships" r:blip="">
          <dgm:adjLst/>
        </dgm:shape>
        <dgm:presOf/>
        <dgm:constrLst/>
        <dgm:forEach name="Name108" ref="textRepeat"/>
      </dgm:layoutNode>
      <dgm:layoutNode name="text_accent_15">
        <dgm:alg type="sp"/>
        <dgm:shape xmlns:r="http://schemas.openxmlformats.org/officeDocument/2006/relationships" r:blip="">
          <dgm:adjLst/>
        </dgm:shape>
        <dgm:presOf/>
        <dgm:constrLst/>
        <dgm:forEach name="Name109" ref="accentRepeat"/>
      </dgm:layoutNode>
    </dgm:forEach>
    <dgm:forEach name="Name110" axis="ch" ptType="sibTrans" hideLastTrans="0" st="15" cnt="1">
      <dgm:layoutNode name="image_15">
        <dgm:alg type="sp"/>
        <dgm:shape xmlns:r="http://schemas.openxmlformats.org/officeDocument/2006/relationships" r:blip="">
          <dgm:adjLst/>
        </dgm:shape>
        <dgm:presOf/>
        <dgm:constrLst/>
        <dgm:forEach name="Name111" ref="imageRepeat"/>
      </dgm:layoutNode>
      <dgm:layoutNode name="image_accent_15">
        <dgm:alg type="sp"/>
        <dgm:shape xmlns:r="http://schemas.openxmlformats.org/officeDocument/2006/relationships" r:blip="">
          <dgm:adjLst/>
        </dgm:shape>
        <dgm:presOf/>
        <dgm:constrLst/>
        <dgm:forEach name="Name112" ref="accentRepeat"/>
      </dgm:layoutNode>
    </dgm:forEach>
    <dgm:forEach name="Name113" axis="ch" ptType="node" st="16" cnt="1">
      <dgm:layoutNode name="text_16">
        <dgm:alg type="sp"/>
        <dgm:shape xmlns:r="http://schemas.openxmlformats.org/officeDocument/2006/relationships" r:blip="">
          <dgm:adjLst/>
        </dgm:shape>
        <dgm:presOf/>
        <dgm:constrLst/>
        <dgm:forEach name="Name114" ref="textRepeat"/>
      </dgm:layoutNode>
      <dgm:layoutNode name="text_accent_16">
        <dgm:alg type="sp"/>
        <dgm:shape xmlns:r="http://schemas.openxmlformats.org/officeDocument/2006/relationships" r:blip="">
          <dgm:adjLst/>
        </dgm:shape>
        <dgm:presOf/>
        <dgm:constrLst/>
        <dgm:forEach name="Name115" ref="accentRepeat"/>
      </dgm:layoutNode>
    </dgm:forEach>
    <dgm:forEach name="Name116" axis="ch" ptType="sibTrans" hideLastTrans="0" st="16" cnt="1">
      <dgm:layoutNode name="image_16">
        <dgm:alg type="sp"/>
        <dgm:shape xmlns:r="http://schemas.openxmlformats.org/officeDocument/2006/relationships" r:blip="">
          <dgm:adjLst/>
        </dgm:shape>
        <dgm:presOf/>
        <dgm:constrLst/>
        <dgm:forEach name="Name117" ref="imageRepeat"/>
      </dgm:layoutNode>
      <dgm:layoutNode name="image_accent_16">
        <dgm:alg type="sp"/>
        <dgm:shape xmlns:r="http://schemas.openxmlformats.org/officeDocument/2006/relationships" r:blip="">
          <dgm:adjLst/>
        </dgm:shape>
        <dgm:presOf/>
        <dgm:constrLst/>
        <dgm:forEach name="Name118" ref="accentRepeat"/>
      </dgm:layoutNode>
    </dgm:forEach>
    <dgm:forEach name="Name119" axis="ch" ptType="node" st="17" cnt="1">
      <dgm:layoutNode name="text_17">
        <dgm:alg type="sp"/>
        <dgm:shape xmlns:r="http://schemas.openxmlformats.org/officeDocument/2006/relationships" r:blip="">
          <dgm:adjLst/>
        </dgm:shape>
        <dgm:presOf/>
        <dgm:constrLst/>
        <dgm:forEach name="Name120" ref="textRepeat"/>
      </dgm:layoutNode>
      <dgm:layoutNode name="text_accent_17">
        <dgm:alg type="sp"/>
        <dgm:shape xmlns:r="http://schemas.openxmlformats.org/officeDocument/2006/relationships" r:blip="">
          <dgm:adjLst/>
        </dgm:shape>
        <dgm:presOf/>
        <dgm:constrLst/>
        <dgm:forEach name="Name121" ref="accentRepeat"/>
      </dgm:layoutNode>
    </dgm:forEach>
    <dgm:forEach name="Name122" axis="ch" ptType="sibTrans" hideLastTrans="0" st="17" cnt="1">
      <dgm:layoutNode name="image_17">
        <dgm:alg type="sp"/>
        <dgm:shape xmlns:r="http://schemas.openxmlformats.org/officeDocument/2006/relationships" r:blip="">
          <dgm:adjLst/>
        </dgm:shape>
        <dgm:presOf/>
        <dgm:constrLst/>
        <dgm:forEach name="Name123" ref="imageRepeat"/>
      </dgm:layoutNode>
      <dgm:layoutNode name="image_accent_17">
        <dgm:alg type="sp"/>
        <dgm:shape xmlns:r="http://schemas.openxmlformats.org/officeDocument/2006/relationships" r:blip="">
          <dgm:adjLst/>
        </dgm:shape>
        <dgm:presOf/>
        <dgm:constrLst/>
        <dgm:forEach name="Name124" ref="accentRepeat"/>
      </dgm:layoutNode>
    </dgm:forEach>
    <dgm:forEach name="Name125" axis="ch" ptType="node" st="18" cnt="1">
      <dgm:layoutNode name="text_18">
        <dgm:alg type="sp"/>
        <dgm:shape xmlns:r="http://schemas.openxmlformats.org/officeDocument/2006/relationships" r:blip="">
          <dgm:adjLst/>
        </dgm:shape>
        <dgm:presOf/>
        <dgm:constrLst/>
        <dgm:forEach name="Name126" ref="textRepeat"/>
      </dgm:layoutNode>
      <dgm:layoutNode name="text_accent_18">
        <dgm:alg type="sp"/>
        <dgm:shape xmlns:r="http://schemas.openxmlformats.org/officeDocument/2006/relationships" r:blip="">
          <dgm:adjLst/>
        </dgm:shape>
        <dgm:presOf/>
        <dgm:constrLst/>
        <dgm:forEach name="Name127" ref="accentRepeat"/>
      </dgm:layoutNode>
    </dgm:forEach>
    <dgm:forEach name="Name128" axis="ch" ptType="sibTrans" hideLastTrans="0" st="18" cnt="1">
      <dgm:layoutNode name="image_18">
        <dgm:alg type="sp"/>
        <dgm:shape xmlns:r="http://schemas.openxmlformats.org/officeDocument/2006/relationships" r:blip="">
          <dgm:adjLst/>
        </dgm:shape>
        <dgm:presOf/>
        <dgm:constrLst/>
        <dgm:forEach name="Name129" ref="imageRepeat"/>
      </dgm:layoutNode>
      <dgm:layoutNode name="image_accent_18">
        <dgm:alg type="sp"/>
        <dgm:shape xmlns:r="http://schemas.openxmlformats.org/officeDocument/2006/relationships" r:blip="">
          <dgm:adjLst/>
        </dgm:shape>
        <dgm:presOf/>
        <dgm:constrLst/>
        <dgm:forEach name="Name130" ref="accentRepeat"/>
      </dgm:layoutNode>
    </dgm:forEach>
    <dgm:forEach name="Name131" axis="ch" ptType="node" st="19" cnt="1">
      <dgm:layoutNode name="text_19">
        <dgm:alg type="sp"/>
        <dgm:shape xmlns:r="http://schemas.openxmlformats.org/officeDocument/2006/relationships" r:blip="">
          <dgm:adjLst/>
        </dgm:shape>
        <dgm:presOf/>
        <dgm:constrLst/>
        <dgm:forEach name="Name132" ref="textRepeat"/>
      </dgm:layoutNode>
      <dgm:layoutNode name="text_accent_19">
        <dgm:alg type="sp"/>
        <dgm:shape xmlns:r="http://schemas.openxmlformats.org/officeDocument/2006/relationships" r:blip="">
          <dgm:adjLst/>
        </dgm:shape>
        <dgm:presOf/>
        <dgm:constrLst/>
        <dgm:forEach name="Name133" ref="accentRepeat"/>
      </dgm:layoutNode>
    </dgm:forEach>
    <dgm:forEach name="Name134" axis="ch" ptType="sibTrans" hideLastTrans="0" st="19" cnt="1">
      <dgm:layoutNode name="image_19">
        <dgm:alg type="sp"/>
        <dgm:shape xmlns:r="http://schemas.openxmlformats.org/officeDocument/2006/relationships" r:blip="">
          <dgm:adjLst/>
        </dgm:shape>
        <dgm:presOf/>
        <dgm:constrLst/>
        <dgm:forEach name="Name135" ref="imageRepeat"/>
      </dgm:layoutNode>
      <dgm:layoutNode name="image_accent_19">
        <dgm:alg type="sp"/>
        <dgm:shape xmlns:r="http://schemas.openxmlformats.org/officeDocument/2006/relationships" r:blip="">
          <dgm:adjLst/>
        </dgm:shape>
        <dgm:presOf/>
        <dgm:constrLst/>
        <dgm:forEach name="Name136" ref="accentRepeat"/>
      </dgm:layoutNode>
    </dgm:forEach>
    <dgm:forEach name="Name137" axis="ch" ptType="node" st="20" cnt="1">
      <dgm:layoutNode name="text_20">
        <dgm:alg type="sp"/>
        <dgm:shape xmlns:r="http://schemas.openxmlformats.org/officeDocument/2006/relationships" r:blip="">
          <dgm:adjLst/>
        </dgm:shape>
        <dgm:presOf/>
        <dgm:constrLst/>
        <dgm:forEach name="Name138" ref="textRepeat"/>
      </dgm:layoutNode>
      <dgm:layoutNode name="text_accent_20">
        <dgm:alg type="sp"/>
        <dgm:shape xmlns:r="http://schemas.openxmlformats.org/officeDocument/2006/relationships" r:blip="">
          <dgm:adjLst/>
        </dgm:shape>
        <dgm:presOf/>
        <dgm:constrLst/>
        <dgm:forEach name="Name139" ref="accentRepeat"/>
      </dgm:layoutNode>
    </dgm:forEach>
    <dgm:forEach name="Name140" axis="ch" ptType="sibTrans" hideLastTrans="0" st="20" cnt="1">
      <dgm:layoutNode name="image_20">
        <dgm:alg type="sp"/>
        <dgm:shape xmlns:r="http://schemas.openxmlformats.org/officeDocument/2006/relationships" r:blip="">
          <dgm:adjLst/>
        </dgm:shape>
        <dgm:presOf/>
        <dgm:constrLst/>
        <dgm:forEach name="Name141" ref="imageRepeat"/>
      </dgm:layoutNode>
      <dgm:layoutNode name="image_accent_20">
        <dgm:alg type="sp"/>
        <dgm:shape xmlns:r="http://schemas.openxmlformats.org/officeDocument/2006/relationships" r:blip="">
          <dgm:adjLst/>
        </dgm:shape>
        <dgm:presOf/>
        <dgm:constrLst/>
        <dgm:forEach name="Name142" ref="accentRepeat"/>
      </dgm:layoutNode>
    </dgm:forEach>
    <dgm:forEach name="Name143" axis="ch" ptType="node" st="21" cnt="1">
      <dgm:layoutNode name="text_21">
        <dgm:alg type="sp"/>
        <dgm:shape xmlns:r="http://schemas.openxmlformats.org/officeDocument/2006/relationships" r:blip="">
          <dgm:adjLst/>
        </dgm:shape>
        <dgm:presOf/>
        <dgm:constrLst/>
        <dgm:forEach name="Name144" ref="textRepeat"/>
      </dgm:layoutNode>
      <dgm:layoutNode name="text_accent_21">
        <dgm:alg type="sp"/>
        <dgm:shape xmlns:r="http://schemas.openxmlformats.org/officeDocument/2006/relationships" r:blip="">
          <dgm:adjLst/>
        </dgm:shape>
        <dgm:presOf/>
        <dgm:constrLst/>
        <dgm:forEach name="Name145" ref="accentRepeat"/>
      </dgm:layoutNode>
    </dgm:forEach>
    <dgm:forEach name="Name146" axis="ch" ptType="sibTrans" hideLastTrans="0" st="21" cnt="1">
      <dgm:layoutNode name="image_21">
        <dgm:alg type="sp"/>
        <dgm:shape xmlns:r="http://schemas.openxmlformats.org/officeDocument/2006/relationships" r:blip="">
          <dgm:adjLst/>
        </dgm:shape>
        <dgm:presOf/>
        <dgm:constrLst/>
        <dgm:forEach name="Name147" ref="imageRepeat"/>
      </dgm:layoutNode>
      <dgm:layoutNode name="image_accent_21">
        <dgm:alg type="sp"/>
        <dgm:shape xmlns:r="http://schemas.openxmlformats.org/officeDocument/2006/relationships" r:blip="">
          <dgm:adjLst/>
        </dgm:shape>
        <dgm:presOf/>
        <dgm:constrLst/>
        <dgm:forEach name="Name148"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F329676-9C87-4D7C-944A-0DD307B2C7B1}" type="datetimeFigureOut">
              <a:rPr lang="en-US" smtClean="0"/>
              <a:t>9/28/2017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696363B-7B8B-4E86-9185-97E5B0480ABF}" type="slidenum">
              <a:rPr lang="en-US" smtClean="0"/>
              <a:t>‹#›</a:t>
            </a:fld>
            <a:endParaRPr lang="en-US"/>
          </a:p>
        </p:txBody>
      </p:sp>
    </p:spTree>
    <p:extLst>
      <p:ext uri="{BB962C8B-B14F-4D97-AF65-F5344CB8AC3E}">
        <p14:creationId xmlns:p14="http://schemas.microsoft.com/office/powerpoint/2010/main" val="1339296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7238EB-1332-402A-89CC-5E06E40D1C9E}" type="datetimeFigureOut">
              <a:rPr lang="en-US" smtClean="0"/>
              <a:pPr/>
              <a:t>9/28/2017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8C02BD-617F-443A-9DC6-BE620467D6B3}" type="slidenum">
              <a:rPr lang="en-US" smtClean="0"/>
              <a:pPr/>
              <a:t>‹#›</a:t>
            </a:fld>
            <a:endParaRPr lang="en-US"/>
          </a:p>
        </p:txBody>
      </p:sp>
    </p:spTree>
    <p:extLst>
      <p:ext uri="{BB962C8B-B14F-4D97-AF65-F5344CB8AC3E}">
        <p14:creationId xmlns:p14="http://schemas.microsoft.com/office/powerpoint/2010/main" val="627377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template is in wide-screen format and demonstrates how transitions,</a:t>
            </a:r>
            <a:r>
              <a:rPr lang="en-US" baseline="0" dirty="0"/>
              <a:t> animations, and multimedia choreography can be used to enrich a presentation. </a:t>
            </a:r>
            <a:endParaRPr lang="en-US" dirty="0"/>
          </a:p>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1</a:t>
            </a:fld>
            <a:endParaRPr lang="en-US"/>
          </a:p>
        </p:txBody>
      </p:sp>
    </p:spTree>
    <p:extLst>
      <p:ext uri="{BB962C8B-B14F-4D97-AF65-F5344CB8AC3E}">
        <p14:creationId xmlns:p14="http://schemas.microsoft.com/office/powerpoint/2010/main" val="1184333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3</a:t>
            </a:fld>
            <a:endParaRPr lang="en-US"/>
          </a:p>
        </p:txBody>
      </p:sp>
    </p:spTree>
    <p:extLst>
      <p:ext uri="{BB962C8B-B14F-4D97-AF65-F5344CB8AC3E}">
        <p14:creationId xmlns:p14="http://schemas.microsoft.com/office/powerpoint/2010/main" val="243710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5</a:t>
            </a:fld>
            <a:endParaRPr lang="en-US"/>
          </a:p>
        </p:txBody>
      </p:sp>
    </p:spTree>
    <p:extLst>
      <p:ext uri="{BB962C8B-B14F-4D97-AF65-F5344CB8AC3E}">
        <p14:creationId xmlns:p14="http://schemas.microsoft.com/office/powerpoint/2010/main" val="119404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7</a:t>
            </a:fld>
            <a:endParaRPr lang="en-US"/>
          </a:p>
        </p:txBody>
      </p:sp>
    </p:spTree>
    <p:extLst>
      <p:ext uri="{BB962C8B-B14F-4D97-AF65-F5344CB8AC3E}">
        <p14:creationId xmlns:p14="http://schemas.microsoft.com/office/powerpoint/2010/main" val="219382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8</a:t>
            </a:fld>
            <a:endParaRPr lang="en-US"/>
          </a:p>
        </p:txBody>
      </p:sp>
    </p:spTree>
    <p:extLst>
      <p:ext uri="{BB962C8B-B14F-4D97-AF65-F5344CB8AC3E}">
        <p14:creationId xmlns:p14="http://schemas.microsoft.com/office/powerpoint/2010/main" val="340507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9</a:t>
            </a:fld>
            <a:endParaRPr lang="en-US"/>
          </a:p>
        </p:txBody>
      </p:sp>
    </p:spTree>
    <p:extLst>
      <p:ext uri="{BB962C8B-B14F-4D97-AF65-F5344CB8AC3E}">
        <p14:creationId xmlns:p14="http://schemas.microsoft.com/office/powerpoint/2010/main" val="2792633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7F40DFA-B482-4AD0-A536-856EB395CEAD}"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wmv"/><Relationship Id="rId7" Type="http://schemas.openxmlformats.org/officeDocument/2006/relationships/slideMaster" Target="../slideMasters/slideMaster1.xml"/><Relationship Id="rId12" Type="http://schemas.openxmlformats.org/officeDocument/2006/relationships/image" Target="../media/image5.jpe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video" Target="../media/media3.wmv"/><Relationship Id="rId11" Type="http://schemas.openxmlformats.org/officeDocument/2006/relationships/image" Target="../media/image4.png"/><Relationship Id="rId5" Type="http://schemas.microsoft.com/office/2007/relationships/media" Target="../media/media3.wmv"/><Relationship Id="rId10" Type="http://schemas.openxmlformats.org/officeDocument/2006/relationships/image" Target="../media/image3.jpeg"/><Relationship Id="rId4" Type="http://schemas.openxmlformats.org/officeDocument/2006/relationships/video" Target="../media/media2.wmv"/><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Water_new.wmv"/>
          <p:cNvPicPr>
            <a:picLocks noChangeAspect="1"/>
          </p:cNvPicPr>
          <p:nvPr userDrawn="1">
            <a:videoFile r:link="rId2"/>
            <p:extLst>
              <p:ext uri="{DAA4B4D4-6D71-4841-9C94-3DE7FCFB9230}">
                <p14:media xmlns:p14="http://schemas.microsoft.com/office/powerpoint/2010/main" r:embed="rId1"/>
              </p:ext>
            </p:extLst>
          </p:nvPr>
        </p:nvPicPr>
        <p:blipFill rotWithShape="1">
          <a:blip r:embed="rId8"/>
          <a:srcRect l="-238" t="25119" r="-357" b="-637"/>
          <a:stretch/>
        </p:blipFill>
        <p:spPr>
          <a:xfrm>
            <a:off x="-1" y="10886"/>
            <a:ext cx="9198429" cy="5170713"/>
          </a:xfrm>
          <a:prstGeom prst="rect">
            <a:avLst/>
          </a:prstGeom>
          <a:noFill/>
          <a:ln>
            <a:noFill/>
          </a:ln>
        </p:spPr>
      </p:pic>
      <p:sp>
        <p:nvSpPr>
          <p:cNvPr id="8" name="Rectangle 7"/>
          <p:cNvSpPr/>
          <p:nvPr userDrawn="1"/>
        </p:nvSpPr>
        <p:spPr>
          <a:xfrm>
            <a:off x="3886200" y="0"/>
            <a:ext cx="4114800" cy="5143500"/>
          </a:xfrm>
          <a:prstGeom prst="rect">
            <a:avLst/>
          </a:prstGeom>
          <a:solidFill>
            <a:schemeClr val="tx2">
              <a:lumMod val="50000"/>
            </a:schemeClr>
          </a:solidFill>
          <a:ln w="38100">
            <a:noFill/>
          </a:ln>
          <a:effectLst>
            <a:outerShdw blurRad="9017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ettyImages_sdd30005019vm_n.wmv">
            <a:hlinkClick r:id="" action="ppaction://media"/>
          </p:cNvPr>
          <p:cNvPicPr>
            <a:picLocks noChangeAspect="1"/>
          </p:cNvPicPr>
          <p:nvPr userDrawn="1">
            <a:videoFile r:link="rId4"/>
            <p:extLst>
              <p:ext uri="{DAA4B4D4-6D71-4841-9C94-3DE7FCFB9230}">
                <p14:media xmlns:p14="http://schemas.microsoft.com/office/powerpoint/2010/main" r:embed="rId3"/>
              </p:ext>
            </p:extLst>
          </p:nvPr>
        </p:nvPicPr>
        <p:blipFill rotWithShape="1">
          <a:blip r:embed="rId9"/>
          <a:srcRect l="5841" r="3869"/>
          <a:stretch/>
        </p:blipFill>
        <p:spPr>
          <a:xfrm>
            <a:off x="4721087" y="375388"/>
            <a:ext cx="1997764" cy="1499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164443" y="375388"/>
            <a:ext cx="2255157" cy="1506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GettyImages_rlhoceanlife_058_n.wmv">
            <a:hlinkClick r:id="" action="ppaction://media"/>
          </p:cNvPr>
          <p:cNvPicPr>
            <a:picLocks noChangeAspect="1"/>
          </p:cNvPicPr>
          <p:nvPr userDrawn="1">
            <a:videoFile r:link="rId6"/>
            <p:extLst>
              <p:ext uri="{DAA4B4D4-6D71-4841-9C94-3DE7FCFB9230}">
                <p14:media xmlns:p14="http://schemas.microsoft.com/office/powerpoint/2010/main" r:embed="rId5"/>
              </p:ext>
            </p:extLst>
          </p:nvPr>
        </p:nvPicPr>
        <p:blipFill rotWithShape="1">
          <a:blip r:embed="rId11" cstate="print"/>
          <a:srcRect l="-2"/>
          <a:stretch/>
        </p:blipFill>
        <p:spPr>
          <a:xfrm>
            <a:off x="-149088" y="375388"/>
            <a:ext cx="1997765" cy="1499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GettyImages_200300145-001.jpg"/>
          <p:cNvPicPr>
            <a:picLocks noChangeAspect="1"/>
          </p:cNvPicPr>
          <p:nvPr userDrawn="1"/>
        </p:nvPicPr>
        <p:blipFill>
          <a:blip r:embed="rId12"/>
          <a:srcRect/>
          <a:stretch>
            <a:fillRect/>
          </a:stretch>
        </p:blipFill>
        <p:spPr>
          <a:xfrm>
            <a:off x="7029114" y="375388"/>
            <a:ext cx="2231136" cy="15015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ctrTitle"/>
          </p:nvPr>
        </p:nvSpPr>
        <p:spPr>
          <a:xfrm>
            <a:off x="4338638" y="2277269"/>
            <a:ext cx="3599132" cy="1102519"/>
          </a:xfrm>
        </p:spPr>
        <p:txBody>
          <a:bodyPr>
            <a:normAutofit/>
          </a:bodyPr>
          <a:lstStyle>
            <a:lvl1pPr algn="l">
              <a:defRPr sz="2500" b="1" cap="small" baseline="0">
                <a:solidFill>
                  <a:schemeClr val="bg1"/>
                </a:solidFill>
                <a:effectLst>
                  <a:reflection blurRad="6350" stA="55000" endA="300" endPos="45500" dir="5400000" sy="-100000" algn="bl" rotWithShape="0"/>
                </a:effectLst>
                <a:latin typeface="Constantia"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4338637" y="3379788"/>
            <a:ext cx="3589405" cy="849312"/>
          </a:xfrm>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1700">
        <p141: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24833" fill="hold"/>
                                        <p:tgtEl>
                                          <p:spTgt spid="11"/>
                                        </p:tgtEl>
                                      </p:cBhvr>
                                    </p:cmd>
                                  </p:childTnLst>
                                </p:cTn>
                              </p:par>
                              <p:par>
                                <p:cTn id="11" presetID="1" presetClass="mediacall" presetSubtype="0" fill="hold" nodeType="withEffect">
                                  <p:stCondLst>
                                    <p:cond delay="0"/>
                                  </p:stCondLst>
                                  <p:childTnLst>
                                    <p:cmd type="call" cmd="playFrom(0.0)">
                                      <p:cBhvr>
                                        <p:cTn id="12" dur="20833" fill="hold"/>
                                        <p:tgtEl>
                                          <p:spTgt spid="9"/>
                                        </p:tgtEl>
                                      </p:cBhvr>
                                    </p:cmd>
                                  </p:childTnLst>
                                </p:cTn>
                              </p:par>
                            </p:childTnLst>
                          </p:cTn>
                        </p:par>
                        <p:par>
                          <p:cTn id="13" fill="hold">
                            <p:stCondLst>
                              <p:cond delay="2000"/>
                            </p:stCondLst>
                            <p:childTnLst>
                              <p:par>
                                <p:cTn id="14" presetID="1" presetClass="mediacall" presetSubtype="0" fill="hold" nodeType="afterEffect">
                                  <p:stCondLst>
                                    <p:cond delay="0"/>
                                  </p:stCondLst>
                                  <p:childTnLst>
                                    <p:cmd type="call" cmd="playFrom(0.0)">
                                      <p:cBhvr>
                                        <p:cTn id="15" dur="1550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6" repeatCount="indefinite" fill="hold" display="0">
                  <p:stCondLst>
                    <p:cond delay="indefinite"/>
                  </p:stCondLst>
                  <p:endCondLst>
                    <p:cond evt="onPrev" delay="0">
                      <p:tgtEl>
                        <p:sldTgt/>
                      </p:tgtEl>
                    </p:cond>
                  </p:endCondLst>
                </p:cTn>
                <p:tgtEl>
                  <p:spTgt spid="11"/>
                </p:tgtEl>
              </p:cMediaNode>
            </p:video>
            <p:video>
              <p:cMediaNode>
                <p:cTn id="17" repeatCount="indefinite" fill="hold" display="0">
                  <p:stCondLst>
                    <p:cond delay="indefinite"/>
                  </p:stCondLst>
                  <p:endCondLst>
                    <p:cond evt="onPrev" delay="0">
                      <p:tgtEl>
                        <p:sldTgt/>
                      </p:tgtEl>
                    </p:cond>
                  </p:endCondLst>
                </p:cTn>
                <p:tgtEl>
                  <p:spTgt spid="9"/>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video>
              <p:cMediaNode vol="80000">
                <p:cTn id="23" repeatCount="indefinite" fill="hold" display="0">
                  <p:stCondLst>
                    <p:cond delay="indefinite"/>
                  </p:stCondLst>
                </p:cTn>
                <p:tgtEl>
                  <p:spTgt spid="13"/>
                </p:tgtEl>
              </p:cMediaNode>
            </p:video>
          </p:childTnLst>
        </p:cTn>
      </p:par>
    </p:tnLst>
    <p:bldLst>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17505-E79A-4CE3-955B-46529E59C72C}" type="datetimeFigureOut">
              <a:rPr lang="en-US" smtClean="0"/>
              <a:pPr/>
              <a:t>9/28/2017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457199"/>
            <a:ext cx="3008313" cy="619125"/>
          </a:xfrm>
        </p:spPr>
        <p:txBody>
          <a:bodyPr anchor="b">
            <a:noAutofit/>
          </a:bodyPr>
          <a:lstStyle>
            <a:lvl1pPr algn="l">
              <a:defRPr lang="en-US" sz="20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3575050" y="466928"/>
            <a:ext cx="5111750" cy="412769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C817505-E79A-4CE3-955B-46529E59C72C}" type="datetimeFigureOut">
              <a:rPr lang="en-US" smtClean="0"/>
              <a:pPr/>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normAutofit/>
          </a:bodyPr>
          <a:lstStyle>
            <a:lvl1pPr algn="l">
              <a:defRPr sz="1900" b="1" cap="small" baseline="0">
                <a:solidFill>
                  <a:schemeClr val="bg1"/>
                </a:solidFill>
                <a:latin typeface="Constantia" pitchFamily="18" charset="0"/>
              </a:defRPr>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4025503"/>
            <a:ext cx="5486400" cy="603647"/>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C817505-E79A-4CE3-955B-46529E59C72C}" type="datetimeFigureOut">
              <a:rPr lang="en-US" smtClean="0"/>
              <a:pPr/>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500" b="1" cap="small" baseline="0">
                <a:latin typeface="Constantia" pitchFamily="18"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17505-E79A-4CE3-955B-46529E59C72C}" type="datetimeFigureOut">
              <a:rPr lang="en-US" smtClean="0"/>
              <a:pPr/>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47471"/>
            <a:ext cx="2057400" cy="4147151"/>
          </a:xfrm>
        </p:spPr>
        <p:txBody>
          <a:bodyPr vert="eaVert">
            <a:normAutofit/>
          </a:bodyPr>
          <a:lstStyle>
            <a:lvl1pPr>
              <a:defRPr sz="2400" b="1" cap="small" baseline="0">
                <a:latin typeface="Constantia" pitchFamily="18" charset="0"/>
              </a:defRPr>
            </a:lvl1pPr>
          </a:lstStyle>
          <a:p>
            <a:r>
              <a:rPr lang="en-US"/>
              <a:t>Click to edit Master title style</a:t>
            </a:r>
          </a:p>
        </p:txBody>
      </p:sp>
      <p:sp>
        <p:nvSpPr>
          <p:cNvPr id="3" name="Vertical Text Placeholder 2"/>
          <p:cNvSpPr>
            <a:spLocks noGrp="1"/>
          </p:cNvSpPr>
          <p:nvPr>
            <p:ph type="body" orient="vert" idx="1"/>
          </p:nvPr>
        </p:nvSpPr>
        <p:spPr>
          <a:xfrm>
            <a:off x="457200" y="447471"/>
            <a:ext cx="6019800" cy="4147151"/>
          </a:xfrm>
        </p:spPr>
        <p:txBody>
          <a:bodyPr vert="eaVert"/>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17505-E79A-4CE3-955B-46529E59C72C}" type="datetimeFigureOut">
              <a:rPr lang="en-US" smtClean="0"/>
              <a:pPr/>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Static">
    <p:spTree>
      <p:nvGrpSpPr>
        <p:cNvPr id="1" name=""/>
        <p:cNvGrpSpPr/>
        <p:nvPr/>
      </p:nvGrpSpPr>
      <p:grpSpPr>
        <a:xfrm>
          <a:off x="0" y="0"/>
          <a:ext cx="0" cy="0"/>
          <a:chOff x="0" y="0"/>
          <a:chExt cx="0" cy="0"/>
        </a:xfrm>
      </p:grpSpPr>
      <p:sp>
        <p:nvSpPr>
          <p:cNvPr id="2" name="Title 1"/>
          <p:cNvSpPr>
            <a:spLocks noGrp="1"/>
          </p:cNvSpPr>
          <p:nvPr>
            <p:ph type="title"/>
          </p:nvPr>
        </p:nvSpPr>
        <p:spPr>
          <a:xfrm>
            <a:off x="457200" y="465710"/>
            <a:ext cx="8229600" cy="633514"/>
          </a:xfrm>
        </p:spPr>
        <p:txBody>
          <a:bodyPr anchor="ctr" anchorCtr="0">
            <a:normAutofit/>
          </a:bodyPr>
          <a:lstStyle>
            <a:lvl1pPr algn="l" defTabSz="914400" rtl="0" eaLnBrk="1" latinLnBrk="0" hangingPunct="1">
              <a:spcBef>
                <a:spcPct val="0"/>
              </a:spcBef>
              <a:buNone/>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Side Bar">
    <p:spTree>
      <p:nvGrpSpPr>
        <p:cNvPr id="1" name=""/>
        <p:cNvGrpSpPr/>
        <p:nvPr/>
      </p:nvGrpSpPr>
      <p:grpSpPr>
        <a:xfrm>
          <a:off x="0" y="0"/>
          <a:ext cx="0" cy="0"/>
          <a:chOff x="0" y="0"/>
          <a:chExt cx="0" cy="0"/>
        </a:xfrm>
      </p:grpSpPr>
      <p:sp>
        <p:nvSpPr>
          <p:cNvPr id="7" name="Rectangle 6"/>
          <p:cNvSpPr/>
          <p:nvPr userDrawn="1"/>
        </p:nvSpPr>
        <p:spPr>
          <a:xfrm>
            <a:off x="914400" y="0"/>
            <a:ext cx="8229600" cy="5143500"/>
          </a:xfrm>
          <a:prstGeom prst="rect">
            <a:avLst/>
          </a:prstGeom>
          <a:solidFill>
            <a:schemeClr val="tx2">
              <a:lumMod val="50000"/>
            </a:schemeClr>
          </a:solidFill>
          <a:effectLst>
            <a:outerShdw blurRad="1028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rot="5400000">
            <a:off x="-1595899" y="2571750"/>
            <a:ext cx="51435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38136" y="465710"/>
            <a:ext cx="7548664" cy="633514"/>
          </a:xfrm>
        </p:spPr>
        <p:txBody>
          <a:bodyPr anchor="ctr" anchorCtr="0">
            <a:normAutofit/>
          </a:bodyPr>
          <a:lstStyle>
            <a:lvl1pPr algn="l">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1138136" y="1200151"/>
            <a:ext cx="7548664" cy="3255117"/>
          </a:xfrm>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28738" y="4776836"/>
            <a:ext cx="2133600" cy="273844"/>
          </a:xfrm>
        </p:spPr>
        <p:txBody>
          <a:bodyPr/>
          <a:lstStyle/>
          <a:p>
            <a:fld id="{0C817505-E79A-4CE3-955B-46529E59C72C}" type="datetimeFigureOut">
              <a:rPr lang="en-US" smtClean="0"/>
              <a:pPr/>
              <a:t>9/28/2017</a:t>
            </a:fld>
            <a:endParaRPr lang="en-US"/>
          </a:p>
        </p:txBody>
      </p:sp>
      <p:sp>
        <p:nvSpPr>
          <p:cNvPr id="5" name="Footer Placeholder 4"/>
          <p:cNvSpPr>
            <a:spLocks noGrp="1"/>
          </p:cNvSpPr>
          <p:nvPr>
            <p:ph type="ftr" sz="quarter" idx="11"/>
          </p:nvPr>
        </p:nvSpPr>
        <p:spPr>
          <a:xfrm>
            <a:off x="3428228" y="4776836"/>
            <a:ext cx="2895600" cy="273844"/>
          </a:xfrm>
        </p:spPr>
        <p:txBody>
          <a:bodyPr/>
          <a:lstStyle/>
          <a:p>
            <a:endParaRPr lang="en-US" dirty="0"/>
          </a:p>
        </p:txBody>
      </p:sp>
      <p:sp>
        <p:nvSpPr>
          <p:cNvPr id="6" name="Slide Number Placeholder 5"/>
          <p:cNvSpPr>
            <a:spLocks noGrp="1"/>
          </p:cNvSpPr>
          <p:nvPr>
            <p:ph type="sldNum" sz="quarter" idx="12"/>
          </p:nvPr>
        </p:nvSpPr>
        <p:spPr>
          <a:xfrm>
            <a:off x="6589717" y="4776836"/>
            <a:ext cx="2133600" cy="273844"/>
          </a:xfrm>
        </p:spPr>
        <p:txBody>
          <a:bodyPr/>
          <a:lstStyle/>
          <a:p>
            <a:fld id="{4D8284DC-B054-45EA-B030-034005E6E510}" type="slidenum">
              <a:rPr lang="en-US" smtClean="0"/>
              <a:pPr/>
              <a:t>‹#›</a:t>
            </a:fld>
            <a:endParaRPr lang="en-US"/>
          </a:p>
        </p:txBody>
      </p:sp>
      <p:pic>
        <p:nvPicPr>
          <p:cNvPr id="11" name="Water_new.wmv"/>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38" t="25119" r="89566" b="-637"/>
          <a:stretch/>
        </p:blipFill>
        <p:spPr>
          <a:xfrm>
            <a:off x="0" y="10886"/>
            <a:ext cx="975852" cy="5170713"/>
          </a:xfrm>
          <a:prstGeom prst="rect">
            <a:avLst/>
          </a:prstGeom>
          <a:noFill/>
          <a:ln>
            <a:noFill/>
          </a:ln>
        </p:spPr>
      </p:pic>
    </p:spTree>
    <p:extLst>
      <p:ext uri="{BB962C8B-B14F-4D97-AF65-F5344CB8AC3E}">
        <p14:creationId xmlns:p14="http://schemas.microsoft.com/office/powerpoint/2010/main" val="1296731091"/>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1700">
        <p141: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 presetClass="mediacall" presetSubtype="0" fill="hold" nodeType="withEffect">
                                  <p:stCondLst>
                                    <p:cond delay="0"/>
                                  </p:stCondLst>
                                  <p:childTnLst>
                                    <p:cmd type="call" cmd="playFrom(0.0)">
                                      <p:cBhvr>
                                        <p:cTn id="9" dur="1550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endCondLst>
                    <p:cond evt="onPrev" delay="0">
                      <p:tgtEl>
                        <p:sldTgt/>
                      </p:tgtEl>
                    </p:cond>
                  </p:endCondLst>
                </p:cTn>
                <p:tgtEl>
                  <p:spTgt spid="11"/>
                </p:tgtEl>
              </p:cMediaNode>
            </p:video>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Full Video">
    <p:spTree>
      <p:nvGrpSpPr>
        <p:cNvPr id="1" name=""/>
        <p:cNvGrpSpPr/>
        <p:nvPr/>
      </p:nvGrpSpPr>
      <p:grpSpPr>
        <a:xfrm>
          <a:off x="0" y="0"/>
          <a:ext cx="0" cy="0"/>
          <a:chOff x="0" y="0"/>
          <a:chExt cx="0" cy="0"/>
        </a:xfrm>
      </p:grpSpPr>
      <p:pic>
        <p:nvPicPr>
          <p:cNvPr id="8" name="Water_new.wmv"/>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38" t="25119" r="-357" b="-637"/>
          <a:stretch/>
        </p:blipFill>
        <p:spPr>
          <a:xfrm>
            <a:off x="-1" y="10886"/>
            <a:ext cx="9198429" cy="5170713"/>
          </a:xfrm>
          <a:prstGeom prst="rect">
            <a:avLst/>
          </a:prstGeom>
          <a:noFill/>
          <a:ln>
            <a:noFill/>
          </a:ln>
        </p:spPr>
      </p:pic>
      <p:sp>
        <p:nvSpPr>
          <p:cNvPr id="2" name="Title 1"/>
          <p:cNvSpPr>
            <a:spLocks noGrp="1"/>
          </p:cNvSpPr>
          <p:nvPr>
            <p:ph type="title"/>
          </p:nvPr>
        </p:nvSpPr>
        <p:spPr>
          <a:xfrm>
            <a:off x="457200" y="465710"/>
            <a:ext cx="8229600" cy="633514"/>
          </a:xfrm>
        </p:spPr>
        <p:txBody>
          <a:bodyPr anchor="ctr" anchorCtr="0">
            <a:normAutofit/>
          </a:bodyPr>
          <a:lstStyle>
            <a:lvl1pPr algn="l">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42347678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0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Half Video">
    <p:spTree>
      <p:nvGrpSpPr>
        <p:cNvPr id="1" name=""/>
        <p:cNvGrpSpPr/>
        <p:nvPr/>
      </p:nvGrpSpPr>
      <p:grpSpPr>
        <a:xfrm>
          <a:off x="0" y="0"/>
          <a:ext cx="0" cy="0"/>
          <a:chOff x="0" y="0"/>
          <a:chExt cx="0" cy="0"/>
        </a:xfrm>
      </p:grpSpPr>
      <p:pic>
        <p:nvPicPr>
          <p:cNvPr id="9" name="Water_new.wmv"/>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38" t="25119" r="-357" b="-637"/>
          <a:stretch/>
        </p:blipFill>
        <p:spPr>
          <a:xfrm>
            <a:off x="-1" y="10886"/>
            <a:ext cx="9198429" cy="5170713"/>
          </a:xfrm>
          <a:prstGeom prst="rect">
            <a:avLst/>
          </a:prstGeom>
          <a:noFill/>
          <a:ln>
            <a:noFill/>
          </a:ln>
        </p:spPr>
      </p:pic>
      <p:sp>
        <p:nvSpPr>
          <p:cNvPr id="8" name="Rectangle 7"/>
          <p:cNvSpPr/>
          <p:nvPr userDrawn="1"/>
        </p:nvSpPr>
        <p:spPr>
          <a:xfrm>
            <a:off x="3900791" y="402770"/>
            <a:ext cx="4902749" cy="4158343"/>
          </a:xfrm>
          <a:prstGeom prst="rect">
            <a:avLst/>
          </a:prstGeom>
          <a:solidFill>
            <a:schemeClr val="tx2">
              <a:lumMod val="50000"/>
            </a:schemeClr>
          </a:solidFill>
          <a:ln w="38100">
            <a:solidFill>
              <a:schemeClr val="bg1"/>
            </a:solidFill>
          </a:ln>
          <a:effectLst>
            <a:outerShdw blurRad="1028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966682" y="465710"/>
            <a:ext cx="4826144" cy="633514"/>
          </a:xfrm>
        </p:spPr>
        <p:txBody>
          <a:bodyPr anchor="ctr" anchorCtr="0">
            <a:noAutofit/>
          </a:bodyPr>
          <a:lstStyle>
            <a:lvl1pPr algn="l">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3966682" y="1200151"/>
            <a:ext cx="4826144" cy="3255117"/>
          </a:xfrm>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14442752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0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1" name="Water_new.wmv"/>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38" t="25119" r="-357" b="-637"/>
          <a:stretch/>
        </p:blipFill>
        <p:spPr>
          <a:xfrm>
            <a:off x="-1" y="10886"/>
            <a:ext cx="9198429" cy="5170713"/>
          </a:xfrm>
          <a:prstGeom prst="rect">
            <a:avLst/>
          </a:prstGeom>
          <a:noFill/>
          <a:ln>
            <a:noFill/>
          </a:ln>
        </p:spPr>
      </p:pic>
      <p:sp>
        <p:nvSpPr>
          <p:cNvPr id="8" name="Rectangle 7"/>
          <p:cNvSpPr/>
          <p:nvPr userDrawn="1"/>
        </p:nvSpPr>
        <p:spPr>
          <a:xfrm>
            <a:off x="-228600" y="1943100"/>
            <a:ext cx="9601200" cy="971550"/>
          </a:xfrm>
          <a:prstGeom prst="rect">
            <a:avLst/>
          </a:prstGeom>
          <a:solidFill>
            <a:schemeClr val="tx2">
              <a:lumMod val="50000"/>
            </a:schemeClr>
          </a:solidFill>
          <a:ln w="12700">
            <a:solidFill>
              <a:schemeClr val="bg1"/>
            </a:solidFill>
          </a:ln>
          <a:effectLst>
            <a:outerShdw blurRad="5207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6913249" y="2305878"/>
            <a:ext cx="1523181" cy="1123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GettyImages_200300145-001.jpg"/>
          <p:cNvPicPr>
            <a:picLocks noChangeAspect="1"/>
          </p:cNvPicPr>
          <p:nvPr userDrawn="1"/>
        </p:nvPicPr>
        <p:blipFill>
          <a:blip r:embed="rId6"/>
          <a:srcRect/>
          <a:stretch>
            <a:fillRect/>
          </a:stretch>
        </p:blipFill>
        <p:spPr>
          <a:xfrm>
            <a:off x="5218045" y="2295939"/>
            <a:ext cx="1500808" cy="1106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hasCustomPrompt="1"/>
          </p:nvPr>
        </p:nvSpPr>
        <p:spPr>
          <a:xfrm>
            <a:off x="291830" y="2197164"/>
            <a:ext cx="4837113" cy="510778"/>
          </a:xfrm>
        </p:spPr>
        <p:txBody>
          <a:bodyPr anchor="t">
            <a:noAutofit/>
          </a:bodyPr>
          <a:lstStyle>
            <a:lvl1pPr algn="l">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dirty="0"/>
              <a:t>Click to edit master title style</a:t>
            </a:r>
          </a:p>
        </p:txBody>
      </p:sp>
      <p:sp>
        <p:nvSpPr>
          <p:cNvPr id="4" name="Date Placeholder 3"/>
          <p:cNvSpPr>
            <a:spLocks noGrp="1"/>
          </p:cNvSpPr>
          <p:nvPr>
            <p:ph type="dt" sz="half" idx="10"/>
          </p:nvPr>
        </p:nvSpPr>
        <p:spPr/>
        <p:txBody>
          <a:bodyPr/>
          <a:lstStyle/>
          <a:p>
            <a:fld id="{0C817505-E79A-4CE3-955B-46529E59C72C}" type="datetimeFigureOut">
              <a:rPr lang="en-US" smtClean="0"/>
              <a:pPr/>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53" presetClass="entr" presetSubtype="0" fill="hold" nodeType="withEffect">
                                  <p:stCondLst>
                                    <p:cond delay="200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0" fill="hold"/>
                                        <p:tgtEl>
                                          <p:spTgt spid="9"/>
                                        </p:tgtEl>
                                        <p:attrNameLst>
                                          <p:attrName>ppt_w</p:attrName>
                                        </p:attrNameLst>
                                      </p:cBhvr>
                                      <p:tavLst>
                                        <p:tav tm="0">
                                          <p:val>
                                            <p:fltVal val="0"/>
                                          </p:val>
                                        </p:tav>
                                        <p:tav tm="100000">
                                          <p:val>
                                            <p:strVal val="#ppt_w"/>
                                          </p:val>
                                        </p:tav>
                                      </p:tavLst>
                                    </p:anim>
                                    <p:anim calcmode="lin" valueType="num">
                                      <p:cBhvr>
                                        <p:cTn id="11" dur="2000" fill="hold"/>
                                        <p:tgtEl>
                                          <p:spTgt spid="9"/>
                                        </p:tgtEl>
                                        <p:attrNameLst>
                                          <p:attrName>ppt_h</p:attrName>
                                        </p:attrNameLst>
                                      </p:cBhvr>
                                      <p:tavLst>
                                        <p:tav tm="0">
                                          <p:val>
                                            <p:fltVal val="0"/>
                                          </p:val>
                                        </p:tav>
                                        <p:tav tm="100000">
                                          <p:val>
                                            <p:strVal val="#ppt_h"/>
                                          </p:val>
                                        </p:tav>
                                      </p:tavLst>
                                    </p:anim>
                                    <p:animEffect transition="in" filter="fade">
                                      <p:cBhvr>
                                        <p:cTn id="12" dur="2000"/>
                                        <p:tgtEl>
                                          <p:spTgt spid="9"/>
                                        </p:tgtEl>
                                      </p:cBhvr>
                                    </p:animEffect>
                                  </p:childTnLst>
                                </p:cTn>
                              </p:par>
                              <p:par>
                                <p:cTn id="13" presetID="53" presetClass="entr" presetSubtype="0" fill="hold" nodeType="withEffect">
                                  <p:stCondLst>
                                    <p:cond delay="2000"/>
                                  </p:stCondLst>
                                  <p:childTnLst>
                                    <p:set>
                                      <p:cBhvr>
                                        <p:cTn id="14" dur="1" fill="hold">
                                          <p:stCondLst>
                                            <p:cond delay="0"/>
                                          </p:stCondLst>
                                        </p:cTn>
                                        <p:tgtEl>
                                          <p:spTgt spid="10">
                                            <p:bg/>
                                          </p:spTgt>
                                        </p:tgtEl>
                                        <p:attrNameLst>
                                          <p:attrName>style.visibility</p:attrName>
                                        </p:attrNameLst>
                                      </p:cBhvr>
                                      <p:to>
                                        <p:strVal val="visible"/>
                                      </p:to>
                                    </p:set>
                                    <p:anim calcmode="lin" valueType="num">
                                      <p:cBhvr>
                                        <p:cTn id="15" dur="2000" fill="hold"/>
                                        <p:tgtEl>
                                          <p:spTgt spid="10">
                                            <p:bg/>
                                          </p:spTgt>
                                        </p:tgtEl>
                                        <p:attrNameLst>
                                          <p:attrName>ppt_w</p:attrName>
                                        </p:attrNameLst>
                                      </p:cBhvr>
                                      <p:tavLst>
                                        <p:tav tm="0">
                                          <p:val>
                                            <p:fltVal val="0"/>
                                          </p:val>
                                        </p:tav>
                                        <p:tav tm="100000">
                                          <p:val>
                                            <p:strVal val="#ppt_w"/>
                                          </p:val>
                                        </p:tav>
                                      </p:tavLst>
                                    </p:anim>
                                    <p:anim calcmode="lin" valueType="num">
                                      <p:cBhvr>
                                        <p:cTn id="16" dur="2000" fill="hold"/>
                                        <p:tgtEl>
                                          <p:spTgt spid="10">
                                            <p:bg/>
                                          </p:spTgt>
                                        </p:tgtEl>
                                        <p:attrNameLst>
                                          <p:attrName>ppt_h</p:attrName>
                                        </p:attrNameLst>
                                      </p:cBhvr>
                                      <p:tavLst>
                                        <p:tav tm="0">
                                          <p:val>
                                            <p:fltVal val="0"/>
                                          </p:val>
                                        </p:tav>
                                        <p:tav tm="100000">
                                          <p:val>
                                            <p:strVal val="#ppt_h"/>
                                          </p:val>
                                        </p:tav>
                                      </p:tavLst>
                                    </p:anim>
                                    <p:animEffect transition="in" filter="fade">
                                      <p:cBhvr>
                                        <p:cTn id="17" dur="2000"/>
                                        <p:tgtEl>
                                          <p:spTgt spid="10">
                                            <p:bg/>
                                          </p:spTgt>
                                        </p:tgtEl>
                                      </p:cBhvr>
                                    </p:animEffect>
                                  </p:childTnLst>
                                </p:cTn>
                              </p:par>
                            </p:childTnLst>
                          </p:cTn>
                        </p:par>
                        <p:par>
                          <p:cTn id="18" fill="hold">
                            <p:stCondLst>
                              <p:cond delay="4000"/>
                            </p:stCondLst>
                            <p:childTnLst>
                              <p:par>
                                <p:cTn id="19" presetID="1" presetClass="mediacall" presetSubtype="0" fill="hold" nodeType="afterEffect">
                                  <p:stCondLst>
                                    <p:cond delay="0"/>
                                  </p:stCondLst>
                                  <p:childTnLst>
                                    <p:cmd type="call" cmd="playFrom(0.0)">
                                      <p:cBhvr>
                                        <p:cTn id="20" dur="1550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11"/>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1"/>
                                        </p:tgtEl>
                                      </p:cBhvr>
                                    </p:cmd>
                                  </p:childTnLst>
                                </p:cTn>
                              </p:par>
                            </p:childTnLst>
                          </p:cTn>
                        </p:par>
                      </p:childTnLst>
                    </p:cTn>
                  </p:par>
                </p:childTnLst>
              </p:cTn>
              <p:nextCondLst>
                <p:cond evt="onClick" delay="0">
                  <p:tgtEl>
                    <p:spTgt spid="11"/>
                  </p:tgtEl>
                </p:cond>
              </p:nextCondLst>
            </p:seq>
            <p:video>
              <p:cMediaNode vol="80000">
                <p:cTn id="26" repeatCount="indefinite" fill="hold" display="0">
                  <p:stCondLst>
                    <p:cond delay="indefinite"/>
                  </p:stCondLst>
                </p:cTn>
                <p:tgtEl>
                  <p:spTgt spid="11"/>
                </p:tgtEl>
              </p:cMediaNode>
            </p:video>
          </p:childTnLst>
        </p:cTn>
      </p:par>
    </p:tnLst>
    <p:bldLst>
      <p:bldP spid="8"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817505-E79A-4CE3-955B-46529E59C72C}" type="datetimeFigureOut">
              <a:rPr lang="en-US" smtClean="0"/>
              <a:pPr/>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2500" b="1" kern="1200" cap="small" baseline="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817505-E79A-4CE3-955B-46529E59C72C}" type="datetimeFigureOut">
              <a:rPr lang="en-US" smtClean="0"/>
              <a:pPr/>
              <a:t>9/28/2017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817505-E79A-4CE3-955B-46529E59C72C}" type="datetimeFigureOut">
              <a:rPr lang="en-US" smtClean="0"/>
              <a:pPr/>
              <a:t>9/28/2017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ideo" Target="../media/media1.wmv"/><Relationship Id="rId2" Type="http://schemas.openxmlformats.org/officeDocument/2006/relationships/slideLayout" Target="../slideLayouts/slideLayout2.xml"/><Relationship Id="rId16" Type="http://schemas.microsoft.com/office/2007/relationships/media" Target="../media/media1.wm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Water_new.wmv"/>
          <p:cNvPicPr>
            <a:picLocks noChangeAspect="1"/>
          </p:cNvPicPr>
          <p:nvPr userDrawn="1">
            <a:videoFile r:link="rId17"/>
            <p:extLst>
              <p:ext uri="{DAA4B4D4-6D71-4841-9C94-3DE7FCFB9230}">
                <p14:media xmlns:p14="http://schemas.microsoft.com/office/powerpoint/2010/main" r:embed="rId16"/>
              </p:ext>
            </p:extLst>
          </p:nvPr>
        </p:nvPicPr>
        <p:blipFill rotWithShape="1">
          <a:blip r:embed="rId18"/>
          <a:srcRect l="-238" t="25119" r="-357" b="-637"/>
          <a:stretch/>
        </p:blipFill>
        <p:spPr>
          <a:xfrm>
            <a:off x="-1" y="10886"/>
            <a:ext cx="9198429" cy="5170713"/>
          </a:xfrm>
          <a:prstGeom prst="rect">
            <a:avLst/>
          </a:prstGeom>
          <a:noFill/>
          <a:ln>
            <a:noFill/>
          </a:ln>
        </p:spPr>
      </p:pic>
      <p:sp>
        <p:nvSpPr>
          <p:cNvPr id="8" name="Rectangle 7"/>
          <p:cNvSpPr/>
          <p:nvPr/>
        </p:nvSpPr>
        <p:spPr>
          <a:xfrm>
            <a:off x="402771" y="402770"/>
            <a:ext cx="8360229" cy="4158343"/>
          </a:xfrm>
          <a:prstGeom prst="rect">
            <a:avLst/>
          </a:prstGeom>
          <a:solidFill>
            <a:schemeClr val="tx2">
              <a:lumMod val="50000"/>
            </a:schemeClr>
          </a:solidFill>
          <a:ln w="38100">
            <a:solidFill>
              <a:schemeClr val="bg1"/>
            </a:solidFill>
          </a:ln>
          <a:effectLst>
            <a:outerShdw blurRad="1028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66929"/>
            <a:ext cx="8229600" cy="6352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25511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C817505-E79A-4CE3-955B-46529E59C72C}" type="datetimeFigureOut">
              <a:rPr lang="en-US" smtClean="0"/>
              <a:pPr/>
              <a:t>9/28/2017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D8284DC-B054-45EA-B030-034005E6E51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3"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txStyles>
    <p:titleStyle>
      <a:lvl1pPr algn="l" defTabSz="914400" rtl="0" eaLnBrk="1" latinLnBrk="0" hangingPunct="1">
        <a:spcBef>
          <a:spcPct val="0"/>
        </a:spcBef>
        <a:buNone/>
        <a:defRPr sz="2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343400" y="2985413"/>
            <a:ext cx="5181600" cy="11656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600" dirty="0">
              <a:solidFill>
                <a:schemeClr val="bg1"/>
              </a:solidFill>
              <a:effectLst>
                <a:reflection blurRad="6350" stA="55000" endA="300" endPos="45500" dir="5400000" sy="-100000" algn="bl" rotWithShape="0"/>
              </a:effectLst>
              <a:latin typeface="Copperplate Gothic Light" pitchFamily="34" charset="0"/>
            </a:endParaRPr>
          </a:p>
        </p:txBody>
      </p:sp>
      <p:sp>
        <p:nvSpPr>
          <p:cNvPr id="2" name="Title 1"/>
          <p:cNvSpPr>
            <a:spLocks noGrp="1"/>
          </p:cNvSpPr>
          <p:nvPr>
            <p:ph type="ctrTitle"/>
          </p:nvPr>
        </p:nvSpPr>
        <p:spPr/>
        <p:txBody>
          <a:bodyPr>
            <a:normAutofit/>
          </a:bodyPr>
          <a:lstStyle/>
          <a:p>
            <a:r>
              <a:rPr lang="en-US" dirty="0">
                <a:effectLst/>
              </a:rPr>
              <a:t>The Ethics of Biology and Technology</a:t>
            </a:r>
            <a:endParaRPr lang="en-US" sz="2500" b="1" cap="small" dirty="0">
              <a:latin typeface="Constantia" pitchFamily="18" charset="0"/>
            </a:endParaRPr>
          </a:p>
        </p:txBody>
      </p:sp>
      <p:sp>
        <p:nvSpPr>
          <p:cNvPr id="8" name="Subtitle 7"/>
          <p:cNvSpPr>
            <a:spLocks noGrp="1"/>
          </p:cNvSpPr>
          <p:nvPr>
            <p:ph type="subTitle" idx="1"/>
          </p:nvPr>
        </p:nvSpPr>
        <p:spPr/>
        <p:txBody>
          <a:bodyPr>
            <a:normAutofit lnSpcReduction="10000"/>
          </a:bodyPr>
          <a:lstStyle/>
          <a:p>
            <a:r>
              <a:rPr lang="en-US" dirty="0"/>
              <a:t>Jeremy Holloway</a:t>
            </a:r>
          </a:p>
          <a:p>
            <a:r>
              <a:rPr lang="en-US" dirty="0"/>
              <a:t>CPSC 2910</a:t>
            </a:r>
            <a:br>
              <a:rPr lang="en-US" dirty="0"/>
            </a:br>
            <a:r>
              <a:rPr lang="en-US" dirty="0"/>
              <a:t>September 29</a:t>
            </a:r>
            <a:r>
              <a:rPr lang="en-US" baseline="30000" dirty="0"/>
              <a:t>th</a:t>
            </a:r>
            <a:r>
              <a:rPr lang="en-US" dirty="0"/>
              <a:t>, 2017</a:t>
            </a:r>
          </a:p>
          <a:p>
            <a:endParaRPr lang="en-US" dirty="0"/>
          </a:p>
        </p:txBody>
      </p:sp>
    </p:spTree>
    <p:extLst>
      <p:ext uri="{BB962C8B-B14F-4D97-AF65-F5344CB8AC3E}">
        <p14:creationId xmlns:p14="http://schemas.microsoft.com/office/powerpoint/2010/main" val="21120288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The end result</a:t>
            </a:r>
            <a:endParaRPr lang="en-US" sz="4000" b="1" cap="small" dirty="0">
              <a:latin typeface="Constantia" pitchFamily="18" charset="0"/>
            </a:endParaRPr>
          </a:p>
        </p:txBody>
      </p:sp>
      <p:sp>
        <p:nvSpPr>
          <p:cNvPr id="2" name="Content Placeholder 1"/>
          <p:cNvSpPr>
            <a:spLocks noGrp="1"/>
          </p:cNvSpPr>
          <p:nvPr>
            <p:ph idx="1"/>
          </p:nvPr>
        </p:nvSpPr>
        <p:spPr/>
        <p:txBody>
          <a:bodyPr>
            <a:normAutofit/>
          </a:bodyPr>
          <a:lstStyle/>
          <a:p>
            <a:pPr marL="0" indent="0">
              <a:lnSpc>
                <a:spcPct val="150000"/>
              </a:lnSpc>
              <a:buNone/>
            </a:pPr>
            <a:r>
              <a:rPr lang="en-US" sz="2400" dirty="0"/>
              <a:t>Over all, the program received wide praise amongst the staff and the company implanted 50 of the 80 employees.  All of the recipients are still happy with their decisions and no one has suffered a complication.</a:t>
            </a:r>
          </a:p>
        </p:txBody>
      </p:sp>
    </p:spTree>
    <p:extLst>
      <p:ext uri="{BB962C8B-B14F-4D97-AF65-F5344CB8AC3E}">
        <p14:creationId xmlns:p14="http://schemas.microsoft.com/office/powerpoint/2010/main" val="1785616736"/>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30D9-6664-44F8-A253-210799CC22E7}"/>
              </a:ext>
            </a:extLst>
          </p:cNvPr>
          <p:cNvSpPr>
            <a:spLocks noGrp="1"/>
          </p:cNvSpPr>
          <p:nvPr>
            <p:ph type="title"/>
          </p:nvPr>
        </p:nvSpPr>
        <p:spPr/>
        <p:txBody>
          <a:bodyPr>
            <a:noAutofit/>
          </a:bodyPr>
          <a:lstStyle/>
          <a:p>
            <a:r>
              <a:rPr lang="en-US" sz="4800" dirty="0"/>
              <a:t>Questions?</a:t>
            </a:r>
          </a:p>
        </p:txBody>
      </p:sp>
      <p:sp>
        <p:nvSpPr>
          <p:cNvPr id="3" name="Content Placeholder 2">
            <a:extLst>
              <a:ext uri="{FF2B5EF4-FFF2-40B4-BE49-F238E27FC236}">
                <a16:creationId xmlns:a16="http://schemas.microsoft.com/office/drawing/2014/main" id="{A3129733-42D5-4710-B2BD-6D7DEB7D96B7}"/>
              </a:ext>
            </a:extLst>
          </p:cNvPr>
          <p:cNvSpPr>
            <a:spLocks noGrp="1"/>
          </p:cNvSpPr>
          <p:nvPr>
            <p:ph idx="1"/>
          </p:nvPr>
        </p:nvSpPr>
        <p:spPr/>
        <p:txBody>
          <a:bodyPr/>
          <a:lstStyle/>
          <a:p>
            <a:r>
              <a:rPr lang="en-US" sz="2800" dirty="0"/>
              <a:t>Please ask any questions</a:t>
            </a:r>
          </a:p>
          <a:p>
            <a:r>
              <a:rPr lang="en-US" sz="2800" dirty="0"/>
              <a:t>Thank you for your time!</a:t>
            </a:r>
          </a:p>
          <a:p>
            <a:endParaRPr lang="en-US" dirty="0"/>
          </a:p>
        </p:txBody>
      </p:sp>
    </p:spTree>
    <p:extLst>
      <p:ext uri="{BB962C8B-B14F-4D97-AF65-F5344CB8AC3E}">
        <p14:creationId xmlns:p14="http://schemas.microsoft.com/office/powerpoint/2010/main" val="421148278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C4726-3885-4EC9-8FD9-A7B5D4E07D75}"/>
              </a:ext>
            </a:extLst>
          </p:cNvPr>
          <p:cNvSpPr>
            <a:spLocks noGrp="1"/>
          </p:cNvSpPr>
          <p:nvPr>
            <p:ph type="title"/>
          </p:nvPr>
        </p:nvSpPr>
        <p:spPr/>
        <p:txBody>
          <a:bodyPr>
            <a:noAutofit/>
          </a:bodyPr>
          <a:lstStyle/>
          <a:p>
            <a:r>
              <a:rPr lang="en-US" sz="4400" dirty="0"/>
              <a:t>Topics to be discussed</a:t>
            </a:r>
          </a:p>
        </p:txBody>
      </p:sp>
      <p:sp>
        <p:nvSpPr>
          <p:cNvPr id="3" name="Content Placeholder 2">
            <a:extLst>
              <a:ext uri="{FF2B5EF4-FFF2-40B4-BE49-F238E27FC236}">
                <a16:creationId xmlns:a16="http://schemas.microsoft.com/office/drawing/2014/main" id="{A5E7F9C7-DAA0-4F3E-8485-81D604DA1BC9}"/>
              </a:ext>
            </a:extLst>
          </p:cNvPr>
          <p:cNvSpPr>
            <a:spLocks noGrp="1"/>
          </p:cNvSpPr>
          <p:nvPr>
            <p:ph idx="1"/>
          </p:nvPr>
        </p:nvSpPr>
        <p:spPr/>
        <p:txBody>
          <a:bodyPr/>
          <a:lstStyle/>
          <a:p>
            <a:r>
              <a:rPr lang="en-US" sz="2800" dirty="0"/>
              <a:t>What is body hacking?</a:t>
            </a:r>
          </a:p>
          <a:p>
            <a:r>
              <a:rPr lang="en-US" sz="2800" dirty="0"/>
              <a:t>What are some common types of body hacking?</a:t>
            </a:r>
          </a:p>
          <a:p>
            <a:r>
              <a:rPr lang="en-US" sz="2800" dirty="0"/>
              <a:t>What are ethics?</a:t>
            </a:r>
          </a:p>
          <a:p>
            <a:r>
              <a:rPr lang="en-US" sz="2800" dirty="0"/>
              <a:t>Dangers of body hacking</a:t>
            </a:r>
          </a:p>
          <a:p>
            <a:r>
              <a:rPr lang="en-US" sz="2800" dirty="0"/>
              <a:t>Case Study: Three Square Market</a:t>
            </a:r>
          </a:p>
          <a:p>
            <a:endParaRPr lang="en-US" dirty="0"/>
          </a:p>
          <a:p>
            <a:endParaRPr lang="en-US" dirty="0"/>
          </a:p>
          <a:p>
            <a:endParaRPr lang="en-US" dirty="0"/>
          </a:p>
        </p:txBody>
      </p:sp>
    </p:spTree>
    <p:extLst>
      <p:ext uri="{BB962C8B-B14F-4D97-AF65-F5344CB8AC3E}">
        <p14:creationId xmlns:p14="http://schemas.microsoft.com/office/powerpoint/2010/main" val="3466924521"/>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198346319"/>
              </p:ext>
            </p:extLst>
          </p:nvPr>
        </p:nvGraphicFramePr>
        <p:xfrm>
          <a:off x="1350335" y="712381"/>
          <a:ext cx="7177530" cy="3466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457199" y="465710"/>
            <a:ext cx="4037527" cy="633514"/>
          </a:xfrm>
        </p:spPr>
        <p:txBody>
          <a:bodyPr>
            <a:noAutofit/>
          </a:bodyPr>
          <a:lstStyle/>
          <a:p>
            <a:r>
              <a:rPr lang="en-US" sz="2400" dirty="0"/>
              <a:t>Wait, did you say cyborgs?</a:t>
            </a:r>
            <a:endParaRPr lang="en-US" sz="2400" b="1" cap="small" dirty="0">
              <a:latin typeface="Constantia" pitchFamily="18" charset="0"/>
            </a:endParaRPr>
          </a:p>
        </p:txBody>
      </p:sp>
      <p:sp>
        <p:nvSpPr>
          <p:cNvPr id="3" name="Content Placeholder 2"/>
          <p:cNvSpPr>
            <a:spLocks noGrp="1"/>
          </p:cNvSpPr>
          <p:nvPr>
            <p:ph idx="1"/>
          </p:nvPr>
        </p:nvSpPr>
        <p:spPr>
          <a:xfrm>
            <a:off x="506628" y="1200151"/>
            <a:ext cx="2860686" cy="527049"/>
          </a:xfrm>
        </p:spPr>
        <p:txBody>
          <a:bodyPr>
            <a:normAutofit fontScale="92500" lnSpcReduction="20000"/>
          </a:bodyPr>
          <a:lstStyle/>
          <a:p>
            <a:pPr marL="0" indent="0">
              <a:buNone/>
            </a:pPr>
            <a:r>
              <a:rPr lang="en-US" dirty="0"/>
              <a:t>Not quite, but that doesn’t mean some aren’t trying</a:t>
            </a:r>
          </a:p>
        </p:txBody>
      </p:sp>
    </p:spTree>
    <p:extLst>
      <p:ext uri="{BB962C8B-B14F-4D97-AF65-F5344CB8AC3E}">
        <p14:creationId xmlns:p14="http://schemas.microsoft.com/office/powerpoint/2010/main" val="13592915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584C5D24-5D81-4037-A746-F35CBCF226AB}"/>
                                            </p:graphicEl>
                                          </p:spTgt>
                                        </p:tgtEl>
                                        <p:attrNameLst>
                                          <p:attrName>style.visibility</p:attrName>
                                        </p:attrNameLst>
                                      </p:cBhvr>
                                      <p:to>
                                        <p:strVal val="visible"/>
                                      </p:to>
                                    </p:set>
                                    <p:animEffect transition="in" filter="fade">
                                      <p:cBhvr>
                                        <p:cTn id="7" dur="500"/>
                                        <p:tgtEl>
                                          <p:spTgt spid="4">
                                            <p:graphicEl>
                                              <a:dgm id="{584C5D24-5D81-4037-A746-F35CBCF226A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BB15BAD-3DA1-4321-B57B-C01D254B7763}"/>
                                            </p:graphicEl>
                                          </p:spTgt>
                                        </p:tgtEl>
                                        <p:attrNameLst>
                                          <p:attrName>style.visibility</p:attrName>
                                        </p:attrNameLst>
                                      </p:cBhvr>
                                      <p:to>
                                        <p:strVal val="visible"/>
                                      </p:to>
                                    </p:set>
                                    <p:animEffect transition="in" filter="fade">
                                      <p:cBhvr>
                                        <p:cTn id="10" dur="500"/>
                                        <p:tgtEl>
                                          <p:spTgt spid="4">
                                            <p:graphicEl>
                                              <a:dgm id="{0BB15BAD-3DA1-4321-B57B-C01D254B7763}"/>
                                            </p:graphic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graphicEl>
                                              <a:dgm id="{AA19FC18-8315-40F8-BEE8-AAAA9EF02972}"/>
                                            </p:graphicEl>
                                          </p:spTgt>
                                        </p:tgtEl>
                                        <p:attrNameLst>
                                          <p:attrName>style.visibility</p:attrName>
                                        </p:attrNameLst>
                                      </p:cBhvr>
                                      <p:to>
                                        <p:strVal val="visible"/>
                                      </p:to>
                                    </p:set>
                                    <p:animEffect transition="in" filter="fade">
                                      <p:cBhvr>
                                        <p:cTn id="14" dur="500"/>
                                        <p:tgtEl>
                                          <p:spTgt spid="4">
                                            <p:graphicEl>
                                              <a:dgm id="{AA19FC18-8315-40F8-BEE8-AAAA9EF02972}"/>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graphicEl>
                                              <a:dgm id="{E1708757-DE70-4B37-9EB6-DEC398CBBEAC}"/>
                                            </p:graphicEl>
                                          </p:spTgt>
                                        </p:tgtEl>
                                        <p:attrNameLst>
                                          <p:attrName>style.visibility</p:attrName>
                                        </p:attrNameLst>
                                      </p:cBhvr>
                                      <p:to>
                                        <p:strVal val="visible"/>
                                      </p:to>
                                    </p:set>
                                    <p:animEffect transition="in" filter="fade">
                                      <p:cBhvr>
                                        <p:cTn id="17" dur="500"/>
                                        <p:tgtEl>
                                          <p:spTgt spid="4">
                                            <p:graphicEl>
                                              <a:dgm id="{E1708757-DE70-4B37-9EB6-DEC398CBBEAC}"/>
                                            </p:graphic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
                                            <p:graphicEl>
                                              <a:dgm id="{103DF2B9-C962-4A4C-BA7C-DD120D10DD0B}"/>
                                            </p:graphicEl>
                                          </p:spTgt>
                                        </p:tgtEl>
                                        <p:attrNameLst>
                                          <p:attrName>style.visibility</p:attrName>
                                        </p:attrNameLst>
                                      </p:cBhvr>
                                      <p:to>
                                        <p:strVal val="visible"/>
                                      </p:to>
                                    </p:set>
                                    <p:animEffect transition="in" filter="fade">
                                      <p:cBhvr>
                                        <p:cTn id="21" dur="500"/>
                                        <p:tgtEl>
                                          <p:spTgt spid="4">
                                            <p:graphicEl>
                                              <a:dgm id="{103DF2B9-C962-4A4C-BA7C-DD120D10DD0B}"/>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D55B92B7-E9DB-43E7-8405-BF7FEE3EE02C}"/>
                                            </p:graphicEl>
                                          </p:spTgt>
                                        </p:tgtEl>
                                        <p:attrNameLst>
                                          <p:attrName>style.visibility</p:attrName>
                                        </p:attrNameLst>
                                      </p:cBhvr>
                                      <p:to>
                                        <p:strVal val="visible"/>
                                      </p:to>
                                    </p:set>
                                    <p:animEffect transition="in" filter="fade">
                                      <p:cBhvr>
                                        <p:cTn id="24" dur="500"/>
                                        <p:tgtEl>
                                          <p:spTgt spid="4">
                                            <p:graphicEl>
                                              <a:dgm id="{D55B92B7-E9DB-43E7-8405-BF7FEE3EE02C}"/>
                                            </p:graphic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
                                            <p:graphicEl>
                                              <a:dgm id="{61DC5249-9D1B-4E9A-A4A4-06611A8E8F05}"/>
                                            </p:graphicEl>
                                          </p:spTgt>
                                        </p:tgtEl>
                                        <p:attrNameLst>
                                          <p:attrName>style.visibility</p:attrName>
                                        </p:attrNameLst>
                                      </p:cBhvr>
                                      <p:to>
                                        <p:strVal val="visible"/>
                                      </p:to>
                                    </p:set>
                                    <p:animEffect transition="in" filter="fade">
                                      <p:cBhvr>
                                        <p:cTn id="28" dur="500"/>
                                        <p:tgtEl>
                                          <p:spTgt spid="4">
                                            <p:graphicEl>
                                              <a:dgm id="{61DC5249-9D1B-4E9A-A4A4-06611A8E8F05}"/>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4B3A077-E145-4C30-A9F6-F29FC997785C}"/>
                                            </p:graphicEl>
                                          </p:spTgt>
                                        </p:tgtEl>
                                        <p:attrNameLst>
                                          <p:attrName>style.visibility</p:attrName>
                                        </p:attrNameLst>
                                      </p:cBhvr>
                                      <p:to>
                                        <p:strVal val="visible"/>
                                      </p:to>
                                    </p:set>
                                    <p:animEffect transition="in" filter="fade">
                                      <p:cBhvr>
                                        <p:cTn id="31" dur="500"/>
                                        <p:tgtEl>
                                          <p:spTgt spid="4">
                                            <p:graphicEl>
                                              <a:dgm id="{B4B3A077-E145-4C30-A9F6-F29FC997785C}"/>
                                            </p:graphic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82F0CFBC-11F9-4068-A384-45941CFD7D11}"/>
                                            </p:graphicEl>
                                          </p:spTgt>
                                        </p:tgtEl>
                                        <p:attrNameLst>
                                          <p:attrName>style.visibility</p:attrName>
                                        </p:attrNameLst>
                                      </p:cBhvr>
                                      <p:to>
                                        <p:strVal val="visible"/>
                                      </p:to>
                                    </p:set>
                                    <p:animEffect transition="in" filter="fade">
                                      <p:cBhvr>
                                        <p:cTn id="35" dur="500"/>
                                        <p:tgtEl>
                                          <p:spTgt spid="4">
                                            <p:graphicEl>
                                              <a:dgm id="{82F0CFBC-11F9-4068-A384-45941CFD7D11}"/>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D4E55C3E-DA64-4FED-B544-C725E7777C2C}"/>
                                            </p:graphicEl>
                                          </p:spTgt>
                                        </p:tgtEl>
                                        <p:attrNameLst>
                                          <p:attrName>style.visibility</p:attrName>
                                        </p:attrNameLst>
                                      </p:cBhvr>
                                      <p:to>
                                        <p:strVal val="visible"/>
                                      </p:to>
                                    </p:set>
                                    <p:animEffect transition="in" filter="fade">
                                      <p:cBhvr>
                                        <p:cTn id="38" dur="500"/>
                                        <p:tgtEl>
                                          <p:spTgt spid="4">
                                            <p:graphicEl>
                                              <a:dgm id="{D4E55C3E-DA64-4FED-B544-C725E7777C2C}"/>
                                            </p:graphicEl>
                                          </p:spTgt>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4">
                                            <p:graphicEl>
                                              <a:dgm id="{7DF9A753-D2AC-46FE-8745-C55799C1B143}"/>
                                            </p:graphicEl>
                                          </p:spTgt>
                                        </p:tgtEl>
                                        <p:attrNameLst>
                                          <p:attrName>style.visibility</p:attrName>
                                        </p:attrNameLst>
                                      </p:cBhvr>
                                      <p:to>
                                        <p:strVal val="visible"/>
                                      </p:to>
                                    </p:set>
                                    <p:animEffect transition="in" filter="fade">
                                      <p:cBhvr>
                                        <p:cTn id="42" dur="500"/>
                                        <p:tgtEl>
                                          <p:spTgt spid="4">
                                            <p:graphicEl>
                                              <a:dgm id="{7DF9A753-D2AC-46FE-8745-C55799C1B143}"/>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graphicEl>
                                              <a:dgm id="{44528502-DA5D-402C-A1CB-2E5CBECD4FBB}"/>
                                            </p:graphicEl>
                                          </p:spTgt>
                                        </p:tgtEl>
                                        <p:attrNameLst>
                                          <p:attrName>style.visibility</p:attrName>
                                        </p:attrNameLst>
                                      </p:cBhvr>
                                      <p:to>
                                        <p:strVal val="visible"/>
                                      </p:to>
                                    </p:set>
                                    <p:animEffect transition="in" filter="fade">
                                      <p:cBhvr>
                                        <p:cTn id="45" dur="500"/>
                                        <p:tgtEl>
                                          <p:spTgt spid="4">
                                            <p:graphicEl>
                                              <a:dgm id="{44528502-DA5D-402C-A1CB-2E5CBECD4F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C2FF-5867-46FF-8FDD-3C19EC056DAB}"/>
              </a:ext>
            </a:extLst>
          </p:cNvPr>
          <p:cNvSpPr>
            <a:spLocks noGrp="1"/>
          </p:cNvSpPr>
          <p:nvPr>
            <p:ph type="title"/>
          </p:nvPr>
        </p:nvSpPr>
        <p:spPr/>
        <p:txBody>
          <a:bodyPr>
            <a:normAutofit/>
          </a:bodyPr>
          <a:lstStyle/>
          <a:p>
            <a:r>
              <a:rPr lang="en-US" sz="2800" dirty="0"/>
              <a:t>What are some current types of body hacking?</a:t>
            </a:r>
          </a:p>
        </p:txBody>
      </p:sp>
      <p:sp>
        <p:nvSpPr>
          <p:cNvPr id="4" name="Content Placeholder 3">
            <a:extLst>
              <a:ext uri="{FF2B5EF4-FFF2-40B4-BE49-F238E27FC236}">
                <a16:creationId xmlns:a16="http://schemas.microsoft.com/office/drawing/2014/main" id="{B98748C8-9E24-4B53-AEEE-8F0E20A377C1}"/>
              </a:ext>
            </a:extLst>
          </p:cNvPr>
          <p:cNvSpPr>
            <a:spLocks noGrp="1"/>
          </p:cNvSpPr>
          <p:nvPr>
            <p:ph sz="half" idx="2"/>
          </p:nvPr>
        </p:nvSpPr>
        <p:spPr>
          <a:xfrm>
            <a:off x="457200" y="1102141"/>
            <a:ext cx="4040188" cy="3492481"/>
          </a:xfrm>
        </p:spPr>
        <p:txBody>
          <a:bodyPr>
            <a:normAutofit/>
          </a:bodyPr>
          <a:lstStyle/>
          <a:p>
            <a:r>
              <a:rPr lang="en-US" sz="1800" dirty="0"/>
              <a:t>Electromagnetic field, finger implants</a:t>
            </a:r>
          </a:p>
          <a:p>
            <a:r>
              <a:rPr lang="en-US" sz="1800" dirty="0"/>
              <a:t>Sonar, implant or wearable</a:t>
            </a:r>
          </a:p>
          <a:p>
            <a:r>
              <a:rPr lang="en-US" sz="1800" dirty="0"/>
              <a:t>Compass, wearable</a:t>
            </a:r>
          </a:p>
          <a:p>
            <a:r>
              <a:rPr lang="en-US" sz="1800" dirty="0"/>
              <a:t>Night vision, injection</a:t>
            </a:r>
          </a:p>
          <a:p>
            <a:r>
              <a:rPr lang="en-US" sz="1800" dirty="0"/>
              <a:t>Hear Wi-Fi, hearing aid</a:t>
            </a:r>
          </a:p>
          <a:p>
            <a:r>
              <a:rPr lang="en-US" sz="1800" dirty="0"/>
              <a:t>RFiD Chips, implant</a:t>
            </a:r>
          </a:p>
          <a:p>
            <a:r>
              <a:rPr lang="en-US" sz="1800" dirty="0"/>
              <a:t>Headphones, implant</a:t>
            </a:r>
          </a:p>
          <a:p>
            <a:r>
              <a:rPr lang="en-US" sz="1800" dirty="0"/>
              <a:t>Hear colors, implant</a:t>
            </a:r>
          </a:p>
          <a:p>
            <a:r>
              <a:rPr lang="en-US" sz="1800" dirty="0"/>
              <a:t>Shock stimulation</a:t>
            </a:r>
          </a:p>
        </p:txBody>
      </p:sp>
      <p:pic>
        <p:nvPicPr>
          <p:cNvPr id="8" name="Content Placeholder 7">
            <a:extLst>
              <a:ext uri="{FF2B5EF4-FFF2-40B4-BE49-F238E27FC236}">
                <a16:creationId xmlns:a16="http://schemas.microsoft.com/office/drawing/2014/main" id="{6EA296DF-265B-4135-B1AE-110B1C61F987}"/>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057052" y="993441"/>
            <a:ext cx="2568014" cy="3492500"/>
          </a:xfrm>
        </p:spPr>
      </p:pic>
    </p:spTree>
    <p:extLst>
      <p:ext uri="{BB962C8B-B14F-4D97-AF65-F5344CB8AC3E}">
        <p14:creationId xmlns:p14="http://schemas.microsoft.com/office/powerpoint/2010/main" val="224986971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Constantia" pitchFamily="18" charset="0"/>
              </a:rPr>
              <a:t>What are ethics?</a:t>
            </a:r>
          </a:p>
        </p:txBody>
      </p:sp>
      <p:sp>
        <p:nvSpPr>
          <p:cNvPr id="3" name="Content Placeholder 2"/>
          <p:cNvSpPr>
            <a:spLocks noGrp="1"/>
          </p:cNvSpPr>
          <p:nvPr>
            <p:ph idx="1"/>
          </p:nvPr>
        </p:nvSpPr>
        <p:spPr>
          <a:xfrm>
            <a:off x="457200" y="1113652"/>
            <a:ext cx="8229600" cy="3255117"/>
          </a:xfrm>
        </p:spPr>
        <p:txBody>
          <a:bodyPr/>
          <a:lstStyle/>
          <a:p>
            <a:pPr marL="0" indent="0">
              <a:lnSpc>
                <a:spcPct val="150000"/>
              </a:lnSpc>
              <a:spcBef>
                <a:spcPts val="600"/>
              </a:spcBef>
              <a:buNone/>
            </a:pPr>
            <a:r>
              <a:rPr lang="en-US" sz="2400" dirty="0"/>
              <a:t>Ethics are the gray area between what is right and what is legal.  Implants are not always installed or designed by medical professionals.  The medical field is often at odds with body hacking since it does not provide a quantitative value </a:t>
            </a:r>
            <a:r>
              <a:rPr lang="en-US" sz="2400"/>
              <a:t>for doctors </a:t>
            </a:r>
            <a:r>
              <a:rPr lang="en-US" sz="2400" dirty="0"/>
              <a:t>to base the risk assessment from.</a:t>
            </a:r>
          </a:p>
          <a:p>
            <a:pPr>
              <a:lnSpc>
                <a:spcPct val="150000"/>
              </a:lnSpc>
              <a:spcBef>
                <a:spcPts val="600"/>
              </a:spcBef>
            </a:pPr>
            <a:endParaRPr lang="en-US" dirty="0"/>
          </a:p>
        </p:txBody>
      </p:sp>
      <p:grpSp>
        <p:nvGrpSpPr>
          <p:cNvPr id="10" name="Group 9"/>
          <p:cNvGrpSpPr/>
          <p:nvPr/>
        </p:nvGrpSpPr>
        <p:grpSpPr>
          <a:xfrm>
            <a:off x="1786565" y="4307367"/>
            <a:ext cx="7740502" cy="673402"/>
            <a:chOff x="1850065" y="3189767"/>
            <a:chExt cx="7740502" cy="673402"/>
          </a:xfrm>
        </p:grpSpPr>
        <p:sp>
          <p:nvSpPr>
            <p:cNvPr id="7" name="Chevron 6"/>
            <p:cNvSpPr/>
            <p:nvPr/>
          </p:nvSpPr>
          <p:spPr>
            <a:xfrm>
              <a:off x="1850065" y="3189767"/>
              <a:ext cx="7740502" cy="19002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hevron 7"/>
            <p:cNvSpPr/>
            <p:nvPr/>
          </p:nvSpPr>
          <p:spPr>
            <a:xfrm>
              <a:off x="1850065" y="3673148"/>
              <a:ext cx="7740502" cy="1900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hevron 8"/>
            <p:cNvSpPr/>
            <p:nvPr/>
          </p:nvSpPr>
          <p:spPr>
            <a:xfrm>
              <a:off x="1850065" y="3431458"/>
              <a:ext cx="7740502" cy="190021"/>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748721113"/>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1700">
        <p141: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039E-43C4-40BD-BB4E-545A2E08D65A}"/>
              </a:ext>
            </a:extLst>
          </p:cNvPr>
          <p:cNvSpPr>
            <a:spLocks noGrp="1"/>
          </p:cNvSpPr>
          <p:nvPr>
            <p:ph type="title"/>
          </p:nvPr>
        </p:nvSpPr>
        <p:spPr/>
        <p:txBody>
          <a:bodyPr>
            <a:normAutofit/>
          </a:bodyPr>
          <a:lstStyle/>
          <a:p>
            <a:r>
              <a:rPr lang="en-US" sz="3200" dirty="0"/>
              <a:t>Dangers of hacking</a:t>
            </a:r>
          </a:p>
        </p:txBody>
      </p:sp>
      <p:sp>
        <p:nvSpPr>
          <p:cNvPr id="3" name="Content Placeholder 2">
            <a:extLst>
              <a:ext uri="{FF2B5EF4-FFF2-40B4-BE49-F238E27FC236}">
                <a16:creationId xmlns:a16="http://schemas.microsoft.com/office/drawing/2014/main" id="{81A0B30C-499D-4AB0-BB71-A026555EA8A3}"/>
              </a:ext>
            </a:extLst>
          </p:cNvPr>
          <p:cNvSpPr>
            <a:spLocks noGrp="1"/>
          </p:cNvSpPr>
          <p:nvPr>
            <p:ph idx="1"/>
          </p:nvPr>
        </p:nvSpPr>
        <p:spPr/>
        <p:txBody>
          <a:bodyPr/>
          <a:lstStyle/>
          <a:p>
            <a:r>
              <a:rPr lang="en-US" sz="2400" dirty="0"/>
              <a:t>Some devices require precise surgical placement to be effective </a:t>
            </a:r>
          </a:p>
          <a:p>
            <a:r>
              <a:rPr lang="en-US" sz="2400" dirty="0"/>
              <a:t>Malpractice insurance won’t cover unorthodox procedures</a:t>
            </a:r>
          </a:p>
          <a:p>
            <a:r>
              <a:rPr lang="en-US" sz="2400" dirty="0"/>
              <a:t>Devices not encapsulated in the proper materials can pose a serious health hazard</a:t>
            </a:r>
          </a:p>
          <a:p>
            <a:r>
              <a:rPr lang="en-US" sz="2400" dirty="0"/>
              <a:t>Magnetic devices can cause unintended side effects, like wiping credit cards, storage devices, etc.</a:t>
            </a:r>
          </a:p>
          <a:p>
            <a:endParaRPr lang="en-US" dirty="0"/>
          </a:p>
        </p:txBody>
      </p:sp>
    </p:spTree>
    <p:extLst>
      <p:ext uri="{BB962C8B-B14F-4D97-AF65-F5344CB8AC3E}">
        <p14:creationId xmlns:p14="http://schemas.microsoft.com/office/powerpoint/2010/main" val="34055465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Case Study: Three Square Market</a:t>
            </a:r>
            <a:endParaRPr lang="en-US" sz="3200" b="1" cap="small" dirty="0">
              <a:latin typeface="Constantia" pitchFamily="18" charset="0"/>
              <a:cs typeface="+mj-cs"/>
            </a:endParaRPr>
          </a:p>
        </p:txBody>
      </p:sp>
      <p:sp>
        <p:nvSpPr>
          <p:cNvPr id="3" name="Content Placeholder 2"/>
          <p:cNvSpPr>
            <a:spLocks noGrp="1"/>
          </p:cNvSpPr>
          <p:nvPr>
            <p:ph idx="1"/>
          </p:nvPr>
        </p:nvSpPr>
        <p:spPr>
          <a:xfrm>
            <a:off x="457200" y="1200152"/>
            <a:ext cx="5914571" cy="1826078"/>
          </a:xfrm>
        </p:spPr>
        <p:txBody>
          <a:bodyPr>
            <a:noAutofit/>
          </a:bodyPr>
          <a:lstStyle/>
          <a:p>
            <a:pPr marL="0" indent="0">
              <a:lnSpc>
                <a:spcPct val="150000"/>
              </a:lnSpc>
              <a:buNone/>
            </a:pPr>
            <a:r>
              <a:rPr lang="en-US" sz="2400" dirty="0"/>
              <a:t>A Wisconsin based technology company is offering a voluntary microchipping program for its employees.  A ring with an embedded chip is also offered as a less invasive option.</a:t>
            </a:r>
          </a:p>
        </p:txBody>
      </p:sp>
      <p:grpSp>
        <p:nvGrpSpPr>
          <p:cNvPr id="6" name="Group 5"/>
          <p:cNvGrpSpPr/>
          <p:nvPr/>
        </p:nvGrpSpPr>
        <p:grpSpPr>
          <a:xfrm>
            <a:off x="-89079" y="4085641"/>
            <a:ext cx="8291513" cy="673406"/>
            <a:chOff x="1850064" y="3189763"/>
            <a:chExt cx="8021556" cy="673406"/>
          </a:xfrm>
        </p:grpSpPr>
        <p:sp>
          <p:nvSpPr>
            <p:cNvPr id="7" name="Chevron 6"/>
            <p:cNvSpPr/>
            <p:nvPr/>
          </p:nvSpPr>
          <p:spPr>
            <a:xfrm>
              <a:off x="1850064" y="3189763"/>
              <a:ext cx="7546989" cy="190021"/>
            </a:xfrm>
            <a:prstGeom prst="chevron">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Chevron 7"/>
            <p:cNvSpPr/>
            <p:nvPr/>
          </p:nvSpPr>
          <p:spPr>
            <a:xfrm>
              <a:off x="1850064" y="3673148"/>
              <a:ext cx="8021556" cy="190021"/>
            </a:xfrm>
            <a:prstGeom prst="chevron">
              <a:avLst>
                <a:gd name="adj" fmla="val 48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hevron 8"/>
            <p:cNvSpPr/>
            <p:nvPr/>
          </p:nvSpPr>
          <p:spPr>
            <a:xfrm>
              <a:off x="1850064" y="3431458"/>
              <a:ext cx="7786576" cy="190021"/>
            </a:xfrm>
            <a:prstGeom prst="chevron">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0" name="Group 9"/>
          <p:cNvGrpSpPr/>
          <p:nvPr/>
        </p:nvGrpSpPr>
        <p:grpSpPr>
          <a:xfrm rot="16200000">
            <a:off x="3995481" y="552094"/>
            <a:ext cx="7740503" cy="673402"/>
            <a:chOff x="1864355" y="3189768"/>
            <a:chExt cx="7740503" cy="673402"/>
          </a:xfrm>
        </p:grpSpPr>
        <p:sp>
          <p:nvSpPr>
            <p:cNvPr id="11" name="Chevron 10"/>
            <p:cNvSpPr/>
            <p:nvPr/>
          </p:nvSpPr>
          <p:spPr>
            <a:xfrm>
              <a:off x="2340529" y="3189768"/>
              <a:ext cx="7250039" cy="19002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1864355" y="3673149"/>
              <a:ext cx="7740502" cy="1900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p:cNvSpPr/>
            <p:nvPr/>
          </p:nvSpPr>
          <p:spPr>
            <a:xfrm>
              <a:off x="2096057" y="3431460"/>
              <a:ext cx="7508801" cy="190021"/>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88796679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260504" y="3379788"/>
            <a:ext cx="12076724" cy="2645378"/>
            <a:chOff x="1030309" y="4254857"/>
            <a:chExt cx="8113691" cy="1777285"/>
          </a:xfrm>
          <a:solidFill>
            <a:schemeClr val="accent1">
              <a:lumMod val="75000"/>
            </a:schemeClr>
          </a:solidFill>
        </p:grpSpPr>
        <p:sp>
          <p:nvSpPr>
            <p:cNvPr id="15" name="Oval 14"/>
            <p:cNvSpPr/>
            <p:nvPr/>
          </p:nvSpPr>
          <p:spPr>
            <a:xfrm>
              <a:off x="1030309" y="4254857"/>
              <a:ext cx="1777285" cy="17772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97590" y="4254857"/>
              <a:ext cx="1777285" cy="17772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564871" y="4254857"/>
              <a:ext cx="1777285" cy="17772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832152" y="4254857"/>
              <a:ext cx="1777285" cy="17772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9433" y="4254857"/>
              <a:ext cx="1777285" cy="17772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366715" y="4254857"/>
              <a:ext cx="1777285" cy="17772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p>
            <a:r>
              <a:rPr lang="en-US" sz="3200" dirty="0"/>
              <a:t>What does the chip do?</a:t>
            </a:r>
            <a:endParaRPr lang="en-US" sz="3200" cap="small" dirty="0">
              <a:latin typeface="Constantia" pitchFamily="18" charset="0"/>
            </a:endParaRPr>
          </a:p>
        </p:txBody>
      </p:sp>
      <p:sp>
        <p:nvSpPr>
          <p:cNvPr id="3" name="Content Placeholder 2"/>
          <p:cNvSpPr>
            <a:spLocks noGrp="1"/>
          </p:cNvSpPr>
          <p:nvPr>
            <p:ph idx="1"/>
          </p:nvPr>
        </p:nvSpPr>
        <p:spPr>
          <a:xfrm>
            <a:off x="1138136" y="1200151"/>
            <a:ext cx="7548664" cy="2179637"/>
          </a:xfrm>
        </p:spPr>
        <p:txBody>
          <a:bodyPr>
            <a:normAutofit/>
          </a:bodyPr>
          <a:lstStyle/>
          <a:p>
            <a:r>
              <a:rPr lang="en-US" sz="2400" dirty="0"/>
              <a:t>Office entry</a:t>
            </a:r>
          </a:p>
          <a:p>
            <a:r>
              <a:rPr lang="en-US" sz="2400" dirty="0"/>
              <a:t>Paying for food</a:t>
            </a:r>
          </a:p>
          <a:p>
            <a:r>
              <a:rPr lang="en-US" sz="2400" dirty="0"/>
              <a:t>Computer access </a:t>
            </a:r>
          </a:p>
          <a:p>
            <a:r>
              <a:rPr lang="en-US" sz="2400" dirty="0"/>
              <a:t>Personal belonging access (Lockers)</a:t>
            </a:r>
          </a:p>
        </p:txBody>
      </p:sp>
      <p:pic>
        <p:nvPicPr>
          <p:cNvPr id="23" name="Picture 22"/>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088546" y="4157662"/>
            <a:ext cx="2437209" cy="1448659"/>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584" y="4157662"/>
            <a:ext cx="2437209" cy="1448659"/>
          </a:xfrm>
          <a:prstGeom prst="rect">
            <a:avLst/>
          </a:prstGeom>
        </p:spPr>
      </p:pic>
      <p:pic>
        <p:nvPicPr>
          <p:cNvPr id="24" name="Picture 23"/>
          <p:cNvPicPr>
            <a:picLocks noChangeAspect="1"/>
          </p:cNvPicPr>
          <p:nvPr/>
        </p:nvPicPr>
        <p:blipFill>
          <a:blip r:embed="rId6">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95662" y="4157662"/>
            <a:ext cx="2437209" cy="1448659"/>
          </a:xfrm>
          <a:prstGeom prst="rect">
            <a:avLst/>
          </a:prstGeom>
        </p:spPr>
      </p:pic>
      <p:grpSp>
        <p:nvGrpSpPr>
          <p:cNvPr id="13" name="Group 12"/>
          <p:cNvGrpSpPr/>
          <p:nvPr/>
        </p:nvGrpSpPr>
        <p:grpSpPr>
          <a:xfrm>
            <a:off x="-2696239" y="3884212"/>
            <a:ext cx="12076724" cy="2645378"/>
            <a:chOff x="1030309" y="4254857"/>
            <a:chExt cx="8113691" cy="1777285"/>
          </a:xfrm>
        </p:grpSpPr>
        <p:sp>
          <p:nvSpPr>
            <p:cNvPr id="4" name="Oval 3"/>
            <p:cNvSpPr/>
            <p:nvPr/>
          </p:nvSpPr>
          <p:spPr>
            <a:xfrm>
              <a:off x="1030309" y="4254857"/>
              <a:ext cx="1777285" cy="17772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97590" y="4254857"/>
              <a:ext cx="1777285" cy="17772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564871" y="4254857"/>
              <a:ext cx="1777285" cy="17772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832152" y="4254857"/>
              <a:ext cx="1777285" cy="17772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099433" y="4254857"/>
              <a:ext cx="1777285" cy="17772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66715" y="4254857"/>
              <a:ext cx="1777285" cy="17772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6708413"/>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repeatCount="2000" accel="29000" decel="71000" autoRev="1" fill="remove" nodeType="withEffect">
                                  <p:stCondLst>
                                    <p:cond delay="0"/>
                                  </p:stCondLst>
                                  <p:childTnLst>
                                    <p:animMotion origin="layout" path="M 0 0  L 0.067 0.07118  C 0.081 0.08719  0.102 0.09609  0.124 0.09609  C 0.149 0.09609  0.169 0.08719  0.183 0.07118  L 0.25 0  E" pathEditMode="relative" ptsTypes="">
                                      <p:cBhvr>
                                        <p:cTn id="6" dur="2000" fill="hold"/>
                                        <p:tgtEl>
                                          <p:spTgt spid="13"/>
                                        </p:tgtEl>
                                        <p:attrNameLst>
                                          <p:attrName>ppt_x</p:attrName>
                                          <p:attrName>ppt_y</p:attrName>
                                        </p:attrNameLst>
                                      </p:cBhvr>
                                    </p:animMotion>
                                  </p:childTnLst>
                                </p:cTn>
                              </p:par>
                              <p:par>
                                <p:cTn id="7" presetID="37" presetClass="path" presetSubtype="0" repeatCount="2000" accel="29000" decel="71000" autoRev="1" fill="remove" nodeType="withEffect">
                                  <p:stCondLst>
                                    <p:cond delay="1000"/>
                                  </p:stCondLst>
                                  <p:childTnLst>
                                    <p:animMotion origin="layout" path="M 0 0  L 0.067 0.07118  C 0.081 0.08719  0.102 0.09609  0.124 0.09609  C 0.149 0.09609  0.169 0.08719  0.183 0.07118  L 0.25 0  E" pathEditMode="relative" ptsTypes="">
                                      <p:cBhvr>
                                        <p:cTn id="8" dur="2000" fill="hold"/>
                                        <p:tgtEl>
                                          <p:spTgt spid="14"/>
                                        </p:tgtEl>
                                        <p:attrNameLst>
                                          <p:attrName>ppt_x</p:attrName>
                                          <p:attrName>ppt_y</p:attrName>
                                        </p:attrNameLst>
                                      </p:cBhvr>
                                    </p:animMotion>
                                  </p:childTnLst>
                                </p:cTn>
                              </p:par>
                              <p:par>
                                <p:cTn id="9" presetID="37" presetClass="path" presetSubtype="0" accel="50000" decel="50000" fill="hold" nodeType="withEffect">
                                  <p:stCondLst>
                                    <p:cond delay="0"/>
                                  </p:stCondLst>
                                  <p:childTnLst>
                                    <p:animMotion origin="layout" path="M 4.16667E-6 -3.95062E-6 L -0.08299 -0.16296 C -0.10035 -0.19969 -0.12639 -0.22068 -0.15348 -0.22068 C -0.18438 -0.22068 -0.20921 -0.19969 -0.22657 -0.16296 L -0.30938 -3.95062E-6 " pathEditMode="relative" rAng="0" ptsTypes="FffFF">
                                      <p:cBhvr>
                                        <p:cTn id="10" dur="2000" fill="hold"/>
                                        <p:tgtEl>
                                          <p:spTgt spid="21"/>
                                        </p:tgtEl>
                                        <p:attrNameLst>
                                          <p:attrName>ppt_x</p:attrName>
                                          <p:attrName>ppt_y</p:attrName>
                                        </p:attrNameLst>
                                      </p:cBhvr>
                                      <p:rCtr x="-15500" y="-11000"/>
                                    </p:animMotion>
                                  </p:childTnLst>
                                </p:cTn>
                              </p:par>
                              <p:par>
                                <p:cTn id="11" presetID="8" presetClass="emph" presetSubtype="0" fill="hold" nodeType="withEffect">
                                  <p:stCondLst>
                                    <p:cond delay="0"/>
                                  </p:stCondLst>
                                  <p:childTnLst>
                                    <p:animRot by="-1200000">
                                      <p:cBhvr>
                                        <p:cTn id="12" dur="1500" fill="hold"/>
                                        <p:tgtEl>
                                          <p:spTgt spid="21"/>
                                        </p:tgtEl>
                                        <p:attrNameLst>
                                          <p:attrName>r</p:attrName>
                                        </p:attrNameLst>
                                      </p:cBhvr>
                                    </p:animRot>
                                  </p:childTnLst>
                                </p:cTn>
                              </p:par>
                              <p:par>
                                <p:cTn id="13" presetID="37" presetClass="path" presetSubtype="0" accel="50000" decel="50000" fill="hold" nodeType="withEffect">
                                  <p:stCondLst>
                                    <p:cond delay="2100"/>
                                  </p:stCondLst>
                                  <p:childTnLst>
                                    <p:animMotion origin="layout" path="M -0.30938 1.26274E-6 L -0.38351 -0.13893 C -0.39914 -0.16981 -0.4224 -0.18679 -0.44653 -0.18679 C -0.47414 -0.18679 -0.49618 -0.16981 -0.51164 -0.13893 L -0.58542 1.26274E-6 " pathEditMode="relative" rAng="0" ptsTypes="FffFF">
                                      <p:cBhvr>
                                        <p:cTn id="14" dur="2000" fill="hold"/>
                                        <p:tgtEl>
                                          <p:spTgt spid="21"/>
                                        </p:tgtEl>
                                        <p:attrNameLst>
                                          <p:attrName>ppt_x</p:attrName>
                                          <p:attrName>ppt_y</p:attrName>
                                        </p:attrNameLst>
                                      </p:cBhvr>
                                      <p:rCtr x="-13800" y="-9400"/>
                                    </p:animMotion>
                                  </p:childTnLst>
                                </p:cTn>
                              </p:par>
                              <p:par>
                                <p:cTn id="15" presetID="37" presetClass="path" presetSubtype="0" accel="50000" decel="50000" fill="hold" nodeType="withEffect">
                                  <p:stCondLst>
                                    <p:cond delay="0"/>
                                  </p:stCondLst>
                                  <p:childTnLst>
                                    <p:animMotion origin="layout" path="M 4.16667E-6 -3.95062E-6 L -0.08299 -0.16296 C -0.10035 -0.19969 -0.12639 -0.22068 -0.15348 -0.22068 C -0.18438 -0.22068 -0.20921 -0.19969 -0.22657 -0.16296 L -0.30938 -3.95062E-6 " pathEditMode="relative" rAng="0" ptsTypes="FffFF">
                                      <p:cBhvr>
                                        <p:cTn id="16" dur="2000" fill="hold"/>
                                        <p:tgtEl>
                                          <p:spTgt spid="23"/>
                                        </p:tgtEl>
                                        <p:attrNameLst>
                                          <p:attrName>ppt_x</p:attrName>
                                          <p:attrName>ppt_y</p:attrName>
                                        </p:attrNameLst>
                                      </p:cBhvr>
                                      <p:rCtr x="-15500" y="-11000"/>
                                    </p:animMotion>
                                  </p:childTnLst>
                                </p:cTn>
                              </p:par>
                              <p:par>
                                <p:cTn id="17" presetID="8" presetClass="emph" presetSubtype="0" fill="hold" nodeType="withEffect">
                                  <p:stCondLst>
                                    <p:cond delay="0"/>
                                  </p:stCondLst>
                                  <p:childTnLst>
                                    <p:animRot by="-1200000">
                                      <p:cBhvr>
                                        <p:cTn id="18" dur="1500" fill="hold"/>
                                        <p:tgtEl>
                                          <p:spTgt spid="23"/>
                                        </p:tgtEl>
                                        <p:attrNameLst>
                                          <p:attrName>r</p:attrName>
                                        </p:attrNameLst>
                                      </p:cBhvr>
                                    </p:animRot>
                                  </p:childTnLst>
                                </p:cTn>
                              </p:par>
                              <p:par>
                                <p:cTn id="19" presetID="37" presetClass="path" presetSubtype="0" accel="50000" decel="50000" fill="hold" nodeType="withEffect">
                                  <p:stCondLst>
                                    <p:cond delay="2100"/>
                                  </p:stCondLst>
                                  <p:childTnLst>
                                    <p:animMotion origin="layout" path="M -0.30938 1.26274E-6 L -0.38351 -0.13893 C -0.39914 -0.16981 -0.4224 -0.18679 -0.44653 -0.18679 C -0.47414 -0.18679 -0.49618 -0.16981 -0.51164 -0.13893 L -0.58542 1.26274E-6 " pathEditMode="relative" rAng="0" ptsTypes="FffFF">
                                      <p:cBhvr>
                                        <p:cTn id="20" dur="2000" fill="hold"/>
                                        <p:tgtEl>
                                          <p:spTgt spid="23"/>
                                        </p:tgtEl>
                                        <p:attrNameLst>
                                          <p:attrName>ppt_x</p:attrName>
                                          <p:attrName>ppt_y</p:attrName>
                                        </p:attrNameLst>
                                      </p:cBhvr>
                                      <p:rCtr x="-13800" y="-9400"/>
                                    </p:animMotion>
                                  </p:childTnLst>
                                </p:cTn>
                              </p:par>
                              <p:par>
                                <p:cTn id="21" presetID="37" presetClass="path" presetSubtype="0" accel="50000" decel="50000" fill="hold" nodeType="withEffect">
                                  <p:stCondLst>
                                    <p:cond delay="0"/>
                                  </p:stCondLst>
                                  <p:childTnLst>
                                    <p:animMotion origin="layout" path="M 4.16667E-6 -3.95062E-6 L -0.08299 -0.16296 C -0.10035 -0.19969 -0.12639 -0.22068 -0.15348 -0.22068 C -0.18438 -0.22068 -0.20921 -0.19969 -0.22657 -0.16296 L -0.30938 -3.95062E-6 " pathEditMode="relative" rAng="0" ptsTypes="FffFF">
                                      <p:cBhvr>
                                        <p:cTn id="22" dur="2000" fill="hold"/>
                                        <p:tgtEl>
                                          <p:spTgt spid="24"/>
                                        </p:tgtEl>
                                        <p:attrNameLst>
                                          <p:attrName>ppt_x</p:attrName>
                                          <p:attrName>ppt_y</p:attrName>
                                        </p:attrNameLst>
                                      </p:cBhvr>
                                      <p:rCtr x="-15500" y="-11000"/>
                                    </p:animMotion>
                                  </p:childTnLst>
                                </p:cTn>
                              </p:par>
                              <p:par>
                                <p:cTn id="23" presetID="8" presetClass="emph" presetSubtype="0" fill="hold" nodeType="withEffect">
                                  <p:stCondLst>
                                    <p:cond delay="0"/>
                                  </p:stCondLst>
                                  <p:childTnLst>
                                    <p:animRot by="-1200000">
                                      <p:cBhvr>
                                        <p:cTn id="24" dur="1500" fill="hold"/>
                                        <p:tgtEl>
                                          <p:spTgt spid="24"/>
                                        </p:tgtEl>
                                        <p:attrNameLst>
                                          <p:attrName>r</p:attrName>
                                        </p:attrNameLst>
                                      </p:cBhvr>
                                    </p:animRot>
                                  </p:childTnLst>
                                </p:cTn>
                              </p:par>
                              <p:par>
                                <p:cTn id="25" presetID="37" presetClass="path" presetSubtype="0" accel="50000" decel="50000" fill="hold" nodeType="withEffect">
                                  <p:stCondLst>
                                    <p:cond delay="2100"/>
                                  </p:stCondLst>
                                  <p:childTnLst>
                                    <p:animMotion origin="layout" path="M -0.30938 1.26274E-6 L -0.38351 -0.13893 C -0.39914 -0.16981 -0.4224 -0.18679 -0.44653 -0.18679 C -0.47414 -0.18679 -0.49618 -0.16981 -0.51164 -0.13893 L -0.58542 1.26274E-6 " pathEditMode="relative" rAng="0" ptsTypes="FffFF">
                                      <p:cBhvr>
                                        <p:cTn id="26" dur="2000" fill="hold"/>
                                        <p:tgtEl>
                                          <p:spTgt spid="24"/>
                                        </p:tgtEl>
                                        <p:attrNameLst>
                                          <p:attrName>ppt_x</p:attrName>
                                          <p:attrName>ppt_y</p:attrName>
                                        </p:attrNameLst>
                                      </p:cBhvr>
                                      <p:rCtr x="-13800" y="-9400"/>
                                    </p:animMotion>
                                  </p:childTnLst>
                                </p:cTn>
                              </p:par>
                              <p:par>
                                <p:cTn id="27" presetID="10" presetClass="exit" presetSubtype="0" fill="hold" nodeType="withEffect">
                                  <p:stCondLst>
                                    <p:cond delay="370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nodeType="withEffect">
                                  <p:stCondLst>
                                    <p:cond delay="370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xit" presetSubtype="0" fill="hold" nodeType="withEffect">
                                  <p:stCondLst>
                                    <p:cond delay="370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136" y="465710"/>
            <a:ext cx="5037693" cy="633514"/>
          </a:xfrm>
        </p:spPr>
        <p:txBody>
          <a:bodyPr>
            <a:noAutofit/>
          </a:bodyPr>
          <a:lstStyle/>
          <a:p>
            <a:r>
              <a:rPr lang="en-US" sz="3600" b="1" cap="small" dirty="0">
                <a:latin typeface="Constantia" pitchFamily="18" charset="0"/>
              </a:rPr>
              <a:t>What’s the problem?</a:t>
            </a:r>
          </a:p>
        </p:txBody>
      </p:sp>
      <p:sp>
        <p:nvSpPr>
          <p:cNvPr id="3" name="Content Placeholder 2"/>
          <p:cNvSpPr>
            <a:spLocks noGrp="1"/>
          </p:cNvSpPr>
          <p:nvPr>
            <p:ph idx="1"/>
          </p:nvPr>
        </p:nvSpPr>
        <p:spPr>
          <a:xfrm>
            <a:off x="1138136" y="1239253"/>
            <a:ext cx="7500538" cy="3216015"/>
          </a:xfrm>
        </p:spPr>
        <p:txBody>
          <a:bodyPr>
            <a:noAutofit/>
          </a:bodyPr>
          <a:lstStyle/>
          <a:p>
            <a:r>
              <a:rPr lang="en-US" sz="3200" dirty="0"/>
              <a:t>Data storage</a:t>
            </a:r>
          </a:p>
          <a:p>
            <a:r>
              <a:rPr lang="en-US" sz="3200" dirty="0"/>
              <a:t>Tracking capability</a:t>
            </a:r>
          </a:p>
          <a:p>
            <a:r>
              <a:rPr lang="en-US" sz="3200" dirty="0"/>
              <a:t>Health concerns</a:t>
            </a:r>
          </a:p>
          <a:p>
            <a:r>
              <a:rPr lang="en-US" sz="3200" dirty="0"/>
              <a:t>Future expansion</a:t>
            </a:r>
          </a:p>
          <a:p>
            <a:r>
              <a:rPr lang="en-US" sz="3200" dirty="0"/>
              <a:t>Removal process</a:t>
            </a:r>
          </a:p>
          <a:p>
            <a:r>
              <a:rPr lang="en-US" sz="3200" dirty="0"/>
              <a:t>Ethics</a:t>
            </a:r>
          </a:p>
        </p:txBody>
      </p:sp>
    </p:spTree>
    <p:extLst>
      <p:ext uri="{BB962C8B-B14F-4D97-AF65-F5344CB8AC3E}">
        <p14:creationId xmlns:p14="http://schemas.microsoft.com/office/powerpoint/2010/main" val="704270206"/>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1700">
        <p141:gallery dir="l"/>
      </p:transition>
    </mc:Choice>
    <mc:Fallback>
      <p:transition spd="slow">
        <p:fade/>
      </p:transition>
    </mc:Fallback>
  </mc:AlternateContent>
</p:sld>
</file>

<file path=ppt/theme/theme1.xml><?xml version="1.0" encoding="utf-8"?>
<a:theme xmlns:a="http://schemas.openxmlformats.org/drawingml/2006/main" name="MultimediaChoreograph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opperplate Gothic Bold"/>
        <a:ea typeface=""/>
        <a:cs typeface=""/>
      </a:majorFont>
      <a:minorFont>
        <a:latin typeface="Arial"/>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D40529-A348-4B16-A8D7-9003BD9474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370</Words>
  <Application>Microsoft Office PowerPoint</Application>
  <PresentationFormat>On-screen Show (16:9)</PresentationFormat>
  <Paragraphs>59</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Constantia</vt:lpstr>
      <vt:lpstr>Copperplate Gothic Bold</vt:lpstr>
      <vt:lpstr>Copperplate Gothic Light</vt:lpstr>
      <vt:lpstr>Tahoma</vt:lpstr>
      <vt:lpstr>MultimediaChoreography</vt:lpstr>
      <vt:lpstr>The Ethics of Biology and Technology</vt:lpstr>
      <vt:lpstr>Topics to be discussed</vt:lpstr>
      <vt:lpstr>Wait, did you say cyborgs?</vt:lpstr>
      <vt:lpstr>What are some current types of body hacking?</vt:lpstr>
      <vt:lpstr>What are ethics?</vt:lpstr>
      <vt:lpstr>Dangers of hacking</vt:lpstr>
      <vt:lpstr>Case Study: Three Square Market</vt:lpstr>
      <vt:lpstr>What does the chip do?</vt:lpstr>
      <vt:lpstr>What’s the problem?</vt:lpstr>
      <vt:lpstr>The end result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2017-09-23T11:29:36Z</dcterms:created>
  <dcterms:modified xsi:type="dcterms:W3CDTF">2017-09-28T14:21:09Z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TC016745539991</vt:lpwstr>
  </property>
</Properties>
</file>